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63" r:id="rId2"/>
    <p:sldId id="262" r:id="rId3"/>
    <p:sldId id="283" r:id="rId4"/>
    <p:sldId id="259" r:id="rId5"/>
    <p:sldId id="260" r:id="rId6"/>
    <p:sldId id="272" r:id="rId7"/>
    <p:sldId id="273" r:id="rId8"/>
    <p:sldId id="265" r:id="rId9"/>
    <p:sldId id="278" r:id="rId10"/>
    <p:sldId id="279" r:id="rId11"/>
    <p:sldId id="280" r:id="rId12"/>
    <p:sldId id="274" r:id="rId13"/>
    <p:sldId id="275" r:id="rId14"/>
    <p:sldId id="276" r:id="rId15"/>
    <p:sldId id="277" r:id="rId16"/>
    <p:sldId id="285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B3621-F5A1-4578-85FE-07FC3A49D943}" type="doc">
      <dgm:prSet loTypeId="urn:microsoft.com/office/officeart/2008/layout/RadialCluster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44C3F43-C7C1-43D7-9A7C-2641F00F991F}">
      <dgm:prSet phldrT="[文字]" custT="1"/>
      <dgm:spPr/>
      <dgm:t>
        <a:bodyPr/>
        <a:lstStyle/>
        <a:p>
          <a:r>
            <a:rPr lang="en-US" altLang="zh-TW" sz="2800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800</a:t>
          </a:r>
          <a:r>
            <a:rPr lang="zh-TW" altLang="en-US" sz="2800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字</a:t>
          </a:r>
          <a:r>
            <a:rPr lang="en-US" altLang="zh-TW" sz="2800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+</a:t>
          </a:r>
        </a:p>
        <a:p>
          <a:r>
            <a:rPr lang="zh-TW" altLang="en-US" sz="2800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圖片</a:t>
          </a:r>
          <a:r>
            <a:rPr lang="en-US" altLang="zh-TW" sz="2800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3</a:t>
          </a:r>
          <a:r>
            <a:rPr lang="zh-TW" altLang="en-US" sz="2800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張</a:t>
          </a:r>
        </a:p>
      </dgm:t>
    </dgm:pt>
    <dgm:pt modelId="{BD72A921-45AE-42F3-8834-34961CA68D08}" type="parTrans" cxnId="{20687DF2-49A1-48D6-8E0B-02D86D7C7DBA}">
      <dgm:prSet/>
      <dgm:spPr/>
      <dgm:t>
        <a:bodyPr/>
        <a:lstStyle/>
        <a:p>
          <a:endParaRPr lang="zh-TW" altLang="en-US" sz="2800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7155A72-4E81-4BC7-AC69-442665174C21}" type="sibTrans" cxnId="{20687DF2-49A1-48D6-8E0B-02D86D7C7DBA}">
      <dgm:prSet/>
      <dgm:spPr/>
      <dgm:t>
        <a:bodyPr/>
        <a:lstStyle/>
        <a:p>
          <a:endParaRPr lang="zh-TW" altLang="en-US" sz="2800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6B9DCCD-6BED-43B4-8A03-F37ADAA2DFD5}">
      <dgm:prSet phldrT="[文字]" custT="1"/>
      <dgm:spPr>
        <a:solidFill>
          <a:srgbClr val="AACED2"/>
        </a:solidFill>
      </dgm:spPr>
      <dgm:t>
        <a:bodyPr/>
        <a:lstStyle/>
        <a:p>
          <a:r>
            <a:rPr lang="zh-TW" altLang="en-US" sz="3200" b="0" i="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學習到什麼？</a:t>
          </a:r>
          <a:r>
            <a:rPr lang="en-US" altLang="zh-TW" sz="3200" b="0" i="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/>
          </a:r>
          <a:br>
            <a:rPr lang="en-US" altLang="zh-TW" sz="3200" b="0" i="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</a:br>
          <a:r>
            <a:rPr lang="zh-TW" altLang="en-US" sz="3200" b="0" i="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人際溝通、領導統御、團隊合作</a:t>
          </a:r>
        </a:p>
      </dgm:t>
    </dgm:pt>
    <dgm:pt modelId="{809FB017-79E7-414F-B717-F1EFFDA25EAA}" type="parTrans" cxnId="{E2CFFCED-75FA-439C-BE44-036C9428D86A}">
      <dgm:prSet/>
      <dgm:spPr/>
      <dgm:t>
        <a:bodyPr/>
        <a:lstStyle/>
        <a:p>
          <a:endParaRPr lang="zh-TW" altLang="en-US" sz="2800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B232008-99D2-4B49-9AB8-F85A8ACF06A0}" type="sibTrans" cxnId="{E2CFFCED-75FA-439C-BE44-036C9428D86A}">
      <dgm:prSet/>
      <dgm:spPr/>
      <dgm:t>
        <a:bodyPr/>
        <a:lstStyle/>
        <a:p>
          <a:endParaRPr lang="zh-TW" altLang="en-US" sz="2800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CC22016-3AF7-4777-A6D4-C3C0900162E0}">
      <dgm:prSet phldrT="[文字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800" b="0" i="0">
              <a:solidFill>
                <a:schemeClr val="accent6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統整反思與心得</a:t>
          </a:r>
          <a:endParaRPr lang="zh-TW" altLang="en-US" sz="2800" b="0" i="0" dirty="0">
            <a:solidFill>
              <a:schemeClr val="accent6">
                <a:lumMod val="50000"/>
              </a:schemeClr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417F173E-711B-40B1-8024-9C2341684CBD}" type="parTrans" cxnId="{27F376D3-3673-46DC-9B6D-C8672BF6C1FC}">
      <dgm:prSet/>
      <dgm:spPr/>
      <dgm:t>
        <a:bodyPr/>
        <a:lstStyle/>
        <a:p>
          <a:endParaRPr lang="zh-TW" altLang="en-US" sz="2800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184F94C-A113-4C96-9FCD-D8C4965C998D}" type="sibTrans" cxnId="{27F376D3-3673-46DC-9B6D-C8672BF6C1FC}">
      <dgm:prSet/>
      <dgm:spPr/>
      <dgm:t>
        <a:bodyPr/>
        <a:lstStyle/>
        <a:p>
          <a:endParaRPr lang="zh-TW" altLang="en-US" sz="2800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01B25E96-6E7B-4338-A258-7A0CAC25B6F7}">
      <dgm:prSet phldrT="[文字]" custT="1"/>
      <dgm:spPr/>
      <dgm:t>
        <a:bodyPr/>
        <a:lstStyle/>
        <a:p>
          <a:r>
            <a:rPr lang="zh-TW" altLang="en-US" sz="2800" b="0" i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成果和申請校系之關聯</a:t>
          </a:r>
        </a:p>
      </dgm:t>
    </dgm:pt>
    <dgm:pt modelId="{DC82B02B-E7A1-4DAF-988A-FCB9E2957572}" type="parTrans" cxnId="{B105D226-8B71-4C38-9577-1E45D6315313}">
      <dgm:prSet/>
      <dgm:spPr/>
      <dgm:t>
        <a:bodyPr/>
        <a:lstStyle/>
        <a:p>
          <a:endParaRPr lang="zh-TW" altLang="en-US" sz="2800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E29022A-B4DA-4C48-876B-7477D468362D}" type="sibTrans" cxnId="{B105D226-8B71-4C38-9577-1E45D6315313}">
      <dgm:prSet/>
      <dgm:spPr/>
      <dgm:t>
        <a:bodyPr/>
        <a:lstStyle/>
        <a:p>
          <a:endParaRPr lang="zh-TW" altLang="en-US" sz="2800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0FF3BCB3-98D3-46D1-A599-43A91F981264}">
      <dgm:prSet phldrT="[文字]"/>
      <dgm:spPr/>
      <dgm:t>
        <a:bodyPr/>
        <a:lstStyle/>
        <a:p>
          <a:endParaRPr lang="zh-TW" altLang="en-US" sz="2800" b="0" i="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2DA2083-9AFD-4860-879F-9D006C0EBEFB}" type="parTrans" cxnId="{F0A3F448-D6B8-4E07-B639-71F5362D0941}">
      <dgm:prSet/>
      <dgm:spPr/>
      <dgm:t>
        <a:bodyPr/>
        <a:lstStyle/>
        <a:p>
          <a:endParaRPr lang="zh-TW" altLang="en-US" sz="2800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78CD9FE5-45B9-4848-8FDD-DC5374367D56}" type="sibTrans" cxnId="{F0A3F448-D6B8-4E07-B639-71F5362D0941}">
      <dgm:prSet/>
      <dgm:spPr/>
      <dgm:t>
        <a:bodyPr/>
        <a:lstStyle/>
        <a:p>
          <a:endParaRPr lang="zh-TW" altLang="en-US" sz="2800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77CEB3F-EA52-442D-8D43-F6F69CCA99C2}" type="pres">
      <dgm:prSet presAssocID="{14EB3621-F5A1-4578-85FE-07FC3A49D9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B365FAA-AA37-4F67-AC7C-C3C2CD640CF0}" type="pres">
      <dgm:prSet presAssocID="{E44C3F43-C7C1-43D7-9A7C-2641F00F991F}" presName="singleCycle" presStyleCnt="0"/>
      <dgm:spPr/>
    </dgm:pt>
    <dgm:pt modelId="{5A6F14DE-2FC8-4A3C-97D0-134F78D4A16E}" type="pres">
      <dgm:prSet presAssocID="{E44C3F43-C7C1-43D7-9A7C-2641F00F991F}" presName="singleCenter" presStyleLbl="node1" presStyleIdx="0" presStyleCnt="4" custScaleX="137362" custScaleY="107827" custLinFactNeighborX="-445" custLinFactNeighborY="-1276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10433A71-A464-43C6-B166-44F9DA95C5B8}" type="pres">
      <dgm:prSet presAssocID="{809FB017-79E7-414F-B717-F1EFFDA25EAA}" presName="Name56" presStyleLbl="parChTrans1D2" presStyleIdx="0" presStyleCnt="3"/>
      <dgm:spPr/>
      <dgm:t>
        <a:bodyPr/>
        <a:lstStyle/>
        <a:p>
          <a:endParaRPr lang="zh-TW" altLang="en-US"/>
        </a:p>
      </dgm:t>
    </dgm:pt>
    <dgm:pt modelId="{14883D86-00D3-4D2C-BD80-1035C6BCE6F7}" type="pres">
      <dgm:prSet presAssocID="{B6B9DCCD-6BED-43B4-8A03-F37ADAA2DFD5}" presName="text0" presStyleLbl="node1" presStyleIdx="1" presStyleCnt="4" custScaleX="615415" custScaleY="179737" custRadScaleRad="88998" custRadScaleInc="-9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6BFAB7-9CA1-4B02-8A7F-95C2DEE1F6BF}" type="pres">
      <dgm:prSet presAssocID="{417F173E-711B-40B1-8024-9C2341684CBD}" presName="Name56" presStyleLbl="parChTrans1D2" presStyleIdx="1" presStyleCnt="3"/>
      <dgm:spPr/>
      <dgm:t>
        <a:bodyPr/>
        <a:lstStyle/>
        <a:p>
          <a:endParaRPr lang="zh-TW" altLang="en-US"/>
        </a:p>
      </dgm:t>
    </dgm:pt>
    <dgm:pt modelId="{B79B2105-A383-4C25-8B68-81640A80CE17}" type="pres">
      <dgm:prSet presAssocID="{ACC22016-3AF7-4777-A6D4-C3C0900162E0}" presName="text0" presStyleLbl="node1" presStyleIdx="2" presStyleCnt="4" custScaleX="203257" custScaleY="168304" custRadScaleRad="114365" custRadScaleInc="-77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900A38-4C6D-4CCD-A7E3-86A9A22C647B}" type="pres">
      <dgm:prSet presAssocID="{DC82B02B-E7A1-4DAF-988A-FCB9E2957572}" presName="Name56" presStyleLbl="parChTrans1D2" presStyleIdx="2" presStyleCnt="3"/>
      <dgm:spPr/>
      <dgm:t>
        <a:bodyPr/>
        <a:lstStyle/>
        <a:p>
          <a:endParaRPr lang="zh-TW" altLang="en-US"/>
        </a:p>
      </dgm:t>
    </dgm:pt>
    <dgm:pt modelId="{4A4D2389-126E-4D6A-BF4D-E3F65B49AE5C}" type="pres">
      <dgm:prSet presAssocID="{01B25E96-6E7B-4338-A258-7A0CAC25B6F7}" presName="text0" presStyleLbl="node1" presStyleIdx="3" presStyleCnt="4" custScaleX="243850" custScaleY="165364" custRadScaleRad="119203" custRadScaleInc="77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2CFFCED-75FA-439C-BE44-036C9428D86A}" srcId="{E44C3F43-C7C1-43D7-9A7C-2641F00F991F}" destId="{B6B9DCCD-6BED-43B4-8A03-F37ADAA2DFD5}" srcOrd="0" destOrd="0" parTransId="{809FB017-79E7-414F-B717-F1EFFDA25EAA}" sibTransId="{6B232008-99D2-4B49-9AB8-F85A8ACF06A0}"/>
    <dgm:cxn modelId="{5C11559C-F3B7-44E2-80EC-4E109CDE3DB8}" type="presOf" srcId="{14EB3621-F5A1-4578-85FE-07FC3A49D943}" destId="{177CEB3F-EA52-442D-8D43-F6F69CCA99C2}" srcOrd="0" destOrd="0" presId="urn:microsoft.com/office/officeart/2008/layout/RadialCluster"/>
    <dgm:cxn modelId="{8DED706E-A539-4046-BA51-F1B490CE9C7B}" type="presOf" srcId="{ACC22016-3AF7-4777-A6D4-C3C0900162E0}" destId="{B79B2105-A383-4C25-8B68-81640A80CE17}" srcOrd="0" destOrd="0" presId="urn:microsoft.com/office/officeart/2008/layout/RadialCluster"/>
    <dgm:cxn modelId="{8BAF2953-25AA-46FB-85B5-CDBEB20C834C}" type="presOf" srcId="{B6B9DCCD-6BED-43B4-8A03-F37ADAA2DFD5}" destId="{14883D86-00D3-4D2C-BD80-1035C6BCE6F7}" srcOrd="0" destOrd="0" presId="urn:microsoft.com/office/officeart/2008/layout/RadialCluster"/>
    <dgm:cxn modelId="{20687DF2-49A1-48D6-8E0B-02D86D7C7DBA}" srcId="{14EB3621-F5A1-4578-85FE-07FC3A49D943}" destId="{E44C3F43-C7C1-43D7-9A7C-2641F00F991F}" srcOrd="0" destOrd="0" parTransId="{BD72A921-45AE-42F3-8834-34961CA68D08}" sibTransId="{87155A72-4E81-4BC7-AC69-442665174C21}"/>
    <dgm:cxn modelId="{6E1FC915-51C0-4A54-869B-AD3B6407E700}" type="presOf" srcId="{DC82B02B-E7A1-4DAF-988A-FCB9E2957572}" destId="{73900A38-4C6D-4CCD-A7E3-86A9A22C647B}" srcOrd="0" destOrd="0" presId="urn:microsoft.com/office/officeart/2008/layout/RadialCluster"/>
    <dgm:cxn modelId="{01C786EC-565A-4A11-881F-6D7CEA5BFB0B}" type="presOf" srcId="{809FB017-79E7-414F-B717-F1EFFDA25EAA}" destId="{10433A71-A464-43C6-B166-44F9DA95C5B8}" srcOrd="0" destOrd="0" presId="urn:microsoft.com/office/officeart/2008/layout/RadialCluster"/>
    <dgm:cxn modelId="{5FB61A9A-B728-4BF6-983E-1422BA08B975}" type="presOf" srcId="{417F173E-711B-40B1-8024-9C2341684CBD}" destId="{C26BFAB7-9CA1-4B02-8A7F-95C2DEE1F6BF}" srcOrd="0" destOrd="0" presId="urn:microsoft.com/office/officeart/2008/layout/RadialCluster"/>
    <dgm:cxn modelId="{B105D226-8B71-4C38-9577-1E45D6315313}" srcId="{E44C3F43-C7C1-43D7-9A7C-2641F00F991F}" destId="{01B25E96-6E7B-4338-A258-7A0CAC25B6F7}" srcOrd="2" destOrd="0" parTransId="{DC82B02B-E7A1-4DAF-988A-FCB9E2957572}" sibTransId="{3E29022A-B4DA-4C48-876B-7477D468362D}"/>
    <dgm:cxn modelId="{D40D2774-D4B5-4E4C-8EA5-35909ECCF87D}" type="presOf" srcId="{01B25E96-6E7B-4338-A258-7A0CAC25B6F7}" destId="{4A4D2389-126E-4D6A-BF4D-E3F65B49AE5C}" srcOrd="0" destOrd="0" presId="urn:microsoft.com/office/officeart/2008/layout/RadialCluster"/>
    <dgm:cxn modelId="{78013BCB-DCD9-46BB-B454-8A188A5F6E7C}" type="presOf" srcId="{E44C3F43-C7C1-43D7-9A7C-2641F00F991F}" destId="{5A6F14DE-2FC8-4A3C-97D0-134F78D4A16E}" srcOrd="0" destOrd="0" presId="urn:microsoft.com/office/officeart/2008/layout/RadialCluster"/>
    <dgm:cxn modelId="{27F376D3-3673-46DC-9B6D-C8672BF6C1FC}" srcId="{E44C3F43-C7C1-43D7-9A7C-2641F00F991F}" destId="{ACC22016-3AF7-4777-A6D4-C3C0900162E0}" srcOrd="1" destOrd="0" parTransId="{417F173E-711B-40B1-8024-9C2341684CBD}" sibTransId="{3184F94C-A113-4C96-9FCD-D8C4965C998D}"/>
    <dgm:cxn modelId="{F0A3F448-D6B8-4E07-B639-71F5362D0941}" srcId="{14EB3621-F5A1-4578-85FE-07FC3A49D943}" destId="{0FF3BCB3-98D3-46D1-A599-43A91F981264}" srcOrd="1" destOrd="0" parTransId="{A2DA2083-9AFD-4860-879F-9D006C0EBEFB}" sibTransId="{78CD9FE5-45B9-4848-8FDD-DC5374367D56}"/>
    <dgm:cxn modelId="{745C199B-8CC9-48B2-BBA9-5C15F17DC9FD}" type="presParOf" srcId="{177CEB3F-EA52-442D-8D43-F6F69CCA99C2}" destId="{5B365FAA-AA37-4F67-AC7C-C3C2CD640CF0}" srcOrd="0" destOrd="0" presId="urn:microsoft.com/office/officeart/2008/layout/RadialCluster"/>
    <dgm:cxn modelId="{9D505072-FFD2-4E1A-BA52-CF6EF7F7D7E4}" type="presParOf" srcId="{5B365FAA-AA37-4F67-AC7C-C3C2CD640CF0}" destId="{5A6F14DE-2FC8-4A3C-97D0-134F78D4A16E}" srcOrd="0" destOrd="0" presId="urn:microsoft.com/office/officeart/2008/layout/RadialCluster"/>
    <dgm:cxn modelId="{B30C4F69-4CE2-45BC-A93C-E19A40354F18}" type="presParOf" srcId="{5B365FAA-AA37-4F67-AC7C-C3C2CD640CF0}" destId="{10433A71-A464-43C6-B166-44F9DA95C5B8}" srcOrd="1" destOrd="0" presId="urn:microsoft.com/office/officeart/2008/layout/RadialCluster"/>
    <dgm:cxn modelId="{E0C0EEA0-F5CD-4982-8CD1-8A31C45A904E}" type="presParOf" srcId="{5B365FAA-AA37-4F67-AC7C-C3C2CD640CF0}" destId="{14883D86-00D3-4D2C-BD80-1035C6BCE6F7}" srcOrd="2" destOrd="0" presId="urn:microsoft.com/office/officeart/2008/layout/RadialCluster"/>
    <dgm:cxn modelId="{E2249712-7C36-412E-AD71-FBE0A5F298ED}" type="presParOf" srcId="{5B365FAA-AA37-4F67-AC7C-C3C2CD640CF0}" destId="{C26BFAB7-9CA1-4B02-8A7F-95C2DEE1F6BF}" srcOrd="3" destOrd="0" presId="urn:microsoft.com/office/officeart/2008/layout/RadialCluster"/>
    <dgm:cxn modelId="{4C34BE81-B2F4-4B03-B600-26CE21EFDDF8}" type="presParOf" srcId="{5B365FAA-AA37-4F67-AC7C-C3C2CD640CF0}" destId="{B79B2105-A383-4C25-8B68-81640A80CE17}" srcOrd="4" destOrd="0" presId="urn:microsoft.com/office/officeart/2008/layout/RadialCluster"/>
    <dgm:cxn modelId="{534CB30A-B304-4B39-BE27-8FDC2AEB8B53}" type="presParOf" srcId="{5B365FAA-AA37-4F67-AC7C-C3C2CD640CF0}" destId="{73900A38-4C6D-4CCD-A7E3-86A9A22C647B}" srcOrd="5" destOrd="0" presId="urn:microsoft.com/office/officeart/2008/layout/RadialCluster"/>
    <dgm:cxn modelId="{29F109ED-005C-4FD6-9335-BFA9294727FF}" type="presParOf" srcId="{5B365FAA-AA37-4F67-AC7C-C3C2CD640CF0}" destId="{4A4D2389-126E-4D6A-BF4D-E3F65B49AE5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F14DE-2FC8-4A3C-97D0-134F78D4A16E}">
      <dsp:nvSpPr>
        <dsp:cNvPr id="0" name=""/>
        <dsp:cNvSpPr/>
      </dsp:nvSpPr>
      <dsp:spPr>
        <a:xfrm>
          <a:off x="4907288" y="2339964"/>
          <a:ext cx="2154902" cy="16915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800</a:t>
          </a:r>
          <a:r>
            <a:rPr lang="zh-TW" altLang="en-US" sz="28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字</a:t>
          </a:r>
          <a:r>
            <a:rPr lang="en-US" altLang="zh-TW" sz="28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+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圖片</a:t>
          </a:r>
          <a:r>
            <a:rPr lang="en-US" altLang="zh-TW" sz="28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3</a:t>
          </a:r>
          <a:r>
            <a:rPr lang="zh-TW" altLang="en-US" sz="28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張</a:t>
          </a:r>
        </a:p>
      </dsp:txBody>
      <dsp:txXfrm>
        <a:off x="4989863" y="2422539"/>
        <a:ext cx="1989752" cy="1526414"/>
      </dsp:txXfrm>
    </dsp:sp>
    <dsp:sp modelId="{10433A71-A464-43C6-B166-44F9DA95C5B8}">
      <dsp:nvSpPr>
        <dsp:cNvPr id="0" name=""/>
        <dsp:cNvSpPr/>
      </dsp:nvSpPr>
      <dsp:spPr>
        <a:xfrm rot="16199999">
          <a:off x="5838149" y="2193374"/>
          <a:ext cx="2931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17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83D86-00D3-4D2C-BD80-1035C6BCE6F7}">
      <dsp:nvSpPr>
        <dsp:cNvPr id="0" name=""/>
        <dsp:cNvSpPr/>
      </dsp:nvSpPr>
      <dsp:spPr>
        <a:xfrm>
          <a:off x="2750486" y="157605"/>
          <a:ext cx="6468504" cy="1889179"/>
        </a:xfrm>
        <a:prstGeom prst="roundRect">
          <a:avLst/>
        </a:prstGeom>
        <a:solidFill>
          <a:srgbClr val="AACED2"/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i="0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學習到什麼？</a:t>
          </a:r>
          <a:r>
            <a:rPr lang="en-US" altLang="zh-TW" sz="3200" b="0" i="0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/>
          </a:r>
          <a:br>
            <a:rPr lang="en-US" altLang="zh-TW" sz="3200" b="0" i="0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</a:br>
          <a:r>
            <a:rPr lang="zh-TW" altLang="en-US" sz="3200" b="0" i="0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人際溝通、領導統御、團隊合作</a:t>
          </a:r>
        </a:p>
      </dsp:txBody>
      <dsp:txXfrm>
        <a:off x="2842708" y="249827"/>
        <a:ext cx="6284060" cy="1704735"/>
      </dsp:txXfrm>
    </dsp:sp>
    <dsp:sp modelId="{C26BFAB7-9CA1-4B02-8A7F-95C2DEE1F6BF}">
      <dsp:nvSpPr>
        <dsp:cNvPr id="0" name=""/>
        <dsp:cNvSpPr/>
      </dsp:nvSpPr>
      <dsp:spPr>
        <a:xfrm rot="1576399">
          <a:off x="7041020" y="3808342"/>
          <a:ext cx="4098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984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B2105-A383-4C25-8B68-81640A80CE17}">
      <dsp:nvSpPr>
        <dsp:cNvPr id="0" name=""/>
        <dsp:cNvSpPr/>
      </dsp:nvSpPr>
      <dsp:spPr>
        <a:xfrm>
          <a:off x="7429697" y="3541864"/>
          <a:ext cx="2136393" cy="176900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i="0" kern="1200">
              <a:solidFill>
                <a:schemeClr val="accent6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統整反思與心得</a:t>
          </a:r>
          <a:endParaRPr lang="zh-TW" altLang="en-US" sz="2800" b="0" i="0" kern="1200" dirty="0">
            <a:solidFill>
              <a:schemeClr val="accent6">
                <a:lumMod val="50000"/>
              </a:schemeClr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7516053" y="3628220"/>
        <a:ext cx="1963681" cy="1596297"/>
      </dsp:txXfrm>
    </dsp:sp>
    <dsp:sp modelId="{73900A38-4C6D-4CCD-A7E3-86A9A22C647B}">
      <dsp:nvSpPr>
        <dsp:cNvPr id="0" name=""/>
        <dsp:cNvSpPr/>
      </dsp:nvSpPr>
      <dsp:spPr>
        <a:xfrm rot="9228168">
          <a:off x="4679352" y="3768889"/>
          <a:ext cx="2402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27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D2389-126E-4D6A-BF4D-E3F65B49AE5C}">
      <dsp:nvSpPr>
        <dsp:cNvPr id="0" name=""/>
        <dsp:cNvSpPr/>
      </dsp:nvSpPr>
      <dsp:spPr>
        <a:xfrm>
          <a:off x="2128634" y="3583384"/>
          <a:ext cx="2563058" cy="1738108"/>
        </a:xfrm>
        <a:prstGeom prst="round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i="0" kern="1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成果和申請校系之關聯</a:t>
          </a:r>
        </a:p>
      </dsp:txBody>
      <dsp:txXfrm>
        <a:off x="2213481" y="3668231"/>
        <a:ext cx="2393364" cy="156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B908-65D4-46CC-A7B4-3F2DC3D8ED5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503D6-86FF-4F5B-AC7E-58394F6355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50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2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9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6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3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39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2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7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8058-721A-4489-B135-4144FDA2EF03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AEF4D59-32F1-4C73-9EC8-F644677BE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40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8058-721A-4489-B135-4144FDA2EF03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4D59-32F1-4C73-9EC8-F644677BE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92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8058-721A-4489-B135-4144FDA2EF03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4D59-32F1-4C73-9EC8-F644677BE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94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목차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1" descr="옆띠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5101" y="0"/>
            <a:ext cx="440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710699"/>
            <a:ext cx="9274275" cy="796863"/>
          </a:xfrm>
          <a:noFill/>
          <a:ln w="9525">
            <a:noFill/>
            <a:miter lim="800000"/>
            <a:headEnd/>
            <a:tailEnd/>
          </a:ln>
        </p:spPr>
        <p:txBody>
          <a:bodyPr wrap="none" rtlCol="0"/>
          <a:lstStyle>
            <a:lvl1pPr marL="0" indent="0" algn="l" rtl="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2661412" y="2000240"/>
            <a:ext cx="7143781" cy="3429016"/>
          </a:xfrm>
        </p:spPr>
        <p:txBody>
          <a:bodyPr/>
          <a:lstStyle>
            <a:lvl1pPr>
              <a:lnSpc>
                <a:spcPct val="150000"/>
              </a:lnSpc>
              <a:defRPr lang="zh-TW" altLang="zh-TW" sz="1200"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날짜 개체 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05BE47CD-F3AD-4604-A7D6-82D43FED924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582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-902810" y="-2360347"/>
            <a:ext cx="5248191" cy="5248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10799030" y="5378450"/>
            <a:ext cx="2228850" cy="22288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278545" y="328612"/>
            <a:ext cx="11634910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12966" y="338994"/>
            <a:ext cx="10080000" cy="900000"/>
          </a:xfrm>
        </p:spPr>
        <p:txBody>
          <a:bodyPr>
            <a:normAutofit/>
          </a:bodyPr>
          <a:lstStyle>
            <a:lvl1pPr>
              <a:defRPr sz="3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9" name="群組 8"/>
          <p:cNvGrpSpPr/>
          <p:nvPr userDrawn="1"/>
        </p:nvGrpSpPr>
        <p:grpSpPr>
          <a:xfrm>
            <a:off x="700723" y="478705"/>
            <a:ext cx="579437" cy="568325"/>
            <a:chOff x="700723" y="478705"/>
            <a:chExt cx="579437" cy="568325"/>
          </a:xfrm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 rot="5400000" flipH="1">
              <a:off x="706279" y="473149"/>
              <a:ext cx="568325" cy="579437"/>
            </a:xfrm>
            <a:custGeom>
              <a:avLst/>
              <a:gdLst>
                <a:gd name="T0" fmla="*/ 75 w 151"/>
                <a:gd name="T1" fmla="*/ 0 h 151"/>
                <a:gd name="T2" fmla="*/ 151 w 151"/>
                <a:gd name="T3" fmla="*/ 76 h 151"/>
                <a:gd name="T4" fmla="*/ 75 w 151"/>
                <a:gd name="T5" fmla="*/ 151 h 151"/>
                <a:gd name="T6" fmla="*/ 0 w 151"/>
                <a:gd name="T7" fmla="*/ 76 h 151"/>
                <a:gd name="T8" fmla="*/ 75 w 151"/>
                <a:gd name="T9" fmla="*/ 0 h 151"/>
                <a:gd name="T10" fmla="*/ 75 w 151"/>
                <a:gd name="T11" fmla="*/ 4 h 151"/>
                <a:gd name="T12" fmla="*/ 147 w 151"/>
                <a:gd name="T13" fmla="*/ 76 h 151"/>
                <a:gd name="T14" fmla="*/ 75 w 151"/>
                <a:gd name="T15" fmla="*/ 147 h 151"/>
                <a:gd name="T16" fmla="*/ 4 w 151"/>
                <a:gd name="T17" fmla="*/ 76 h 151"/>
                <a:gd name="T18" fmla="*/ 75 w 151"/>
                <a:gd name="T1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117" y="0"/>
                    <a:pt x="151" y="34"/>
                    <a:pt x="151" y="76"/>
                  </a:cubicBezTo>
                  <a:cubicBezTo>
                    <a:pt x="151" y="117"/>
                    <a:pt x="117" y="151"/>
                    <a:pt x="75" y="151"/>
                  </a:cubicBezTo>
                  <a:cubicBezTo>
                    <a:pt x="34" y="151"/>
                    <a:pt x="0" y="117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lose/>
                  <a:moveTo>
                    <a:pt x="75" y="4"/>
                  </a:moveTo>
                  <a:cubicBezTo>
                    <a:pt x="115" y="4"/>
                    <a:pt x="147" y="36"/>
                    <a:pt x="147" y="76"/>
                  </a:cubicBezTo>
                  <a:cubicBezTo>
                    <a:pt x="147" y="115"/>
                    <a:pt x="115" y="147"/>
                    <a:pt x="75" y="147"/>
                  </a:cubicBezTo>
                  <a:cubicBezTo>
                    <a:pt x="36" y="147"/>
                    <a:pt x="4" y="115"/>
                    <a:pt x="4" y="76"/>
                  </a:cubicBezTo>
                  <a:cubicBezTo>
                    <a:pt x="4" y="36"/>
                    <a:pt x="36" y="4"/>
                    <a:pt x="75" y="4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 rot="5400000" flipH="1">
              <a:off x="754698" y="524743"/>
              <a:ext cx="471487" cy="477837"/>
            </a:xfrm>
            <a:prstGeom prst="ellipse">
              <a:avLst/>
            </a:prstGeom>
            <a:solidFill>
              <a:srgbClr val="E84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 rot="5400000" flipH="1">
              <a:off x="769780" y="538237"/>
              <a:ext cx="441325" cy="449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 rot="5400000" flipH="1">
              <a:off x="770573" y="558081"/>
              <a:ext cx="387350" cy="409575"/>
            </a:xfrm>
            <a:custGeom>
              <a:avLst/>
              <a:gdLst>
                <a:gd name="T0" fmla="*/ 84 w 103"/>
                <a:gd name="T1" fmla="*/ 97 h 107"/>
                <a:gd name="T2" fmla="*/ 51 w 103"/>
                <a:gd name="T3" fmla="*/ 107 h 107"/>
                <a:gd name="T4" fmla="*/ 19 w 103"/>
                <a:gd name="T5" fmla="*/ 97 h 107"/>
                <a:gd name="T6" fmla="*/ 19 w 103"/>
                <a:gd name="T7" fmla="*/ 51 h 107"/>
                <a:gd name="T8" fmla="*/ 0 w 103"/>
                <a:gd name="T9" fmla="*/ 51 h 107"/>
                <a:gd name="T10" fmla="*/ 51 w 103"/>
                <a:gd name="T11" fmla="*/ 0 h 107"/>
                <a:gd name="T12" fmla="*/ 103 w 103"/>
                <a:gd name="T13" fmla="*/ 51 h 107"/>
                <a:gd name="T14" fmla="*/ 84 w 103"/>
                <a:gd name="T15" fmla="*/ 51 h 107"/>
                <a:gd name="T16" fmla="*/ 84 w 103"/>
                <a:gd name="T17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84" y="97"/>
                  </a:moveTo>
                  <a:cubicBezTo>
                    <a:pt x="74" y="103"/>
                    <a:pt x="63" y="107"/>
                    <a:pt x="51" y="107"/>
                  </a:cubicBezTo>
                  <a:cubicBezTo>
                    <a:pt x="39" y="107"/>
                    <a:pt x="28" y="103"/>
                    <a:pt x="19" y="9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97"/>
                    <a:pt x="84" y="97"/>
                    <a:pt x="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29" y="426720"/>
            <a:ext cx="1206134" cy="3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9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0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8058-721A-4489-B135-4144FDA2EF03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4D59-32F1-4C73-9EC8-F644677BE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42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F3D8058-721A-4489-B135-4144FDA2EF03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AEF4D59-32F1-4C73-9EC8-F644677BE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51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8058-721A-4489-B135-4144FDA2EF03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4D59-32F1-4C73-9EC8-F644677BE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16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8058-721A-4489-B135-4144FDA2EF03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4D59-32F1-4C73-9EC8-F644677BE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95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8058-721A-4489-B135-4144FDA2EF03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4D59-32F1-4C73-9EC8-F644677BE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0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8058-721A-4489-B135-4144FDA2EF03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4D59-32F1-4C73-9EC8-F644677BE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6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8058-721A-4489-B135-4144FDA2EF03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4D59-32F1-4C73-9EC8-F644677BE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77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8058-721A-4489-B135-4144FDA2EF03}" type="datetimeFigureOut">
              <a:rPr lang="zh-TW" altLang="en-US" smtClean="0"/>
              <a:t>2022/4/1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4D59-32F1-4C73-9EC8-F644677BE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50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F3D8058-721A-4489-B135-4144FDA2EF03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AEF4D59-32F1-4C73-9EC8-F644677BEA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43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4.svg"/><Relationship Id="rId5" Type="http://schemas.openxmlformats.org/officeDocument/2006/relationships/image" Target="../media/image25.png"/><Relationship Id="rId4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c.edu.tw/apply111/system/0ColQry_for111apply_8fr51gfw/new_hiko/m_personal.php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o.edu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443557"/>
            <a:ext cx="9144793" cy="279221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BE47CD-F3AD-4604-A7D6-82D43FED924C}" type="slidenum">
              <a:rPr lang="en-US" altLang="ko-KR" smtClean="0">
                <a:solidFill>
                  <a:prstClr val="black"/>
                </a:solidFill>
              </a:rPr>
              <a:pPr/>
              <a:t>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03368" y="4663440"/>
            <a:ext cx="839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註冊組長暨課程諮詢教師 陳汝婷 </a:t>
            </a:r>
            <a:r>
              <a:rPr lang="en-US" altLang="zh-TW" sz="3200" dirty="0" smtClean="0"/>
              <a:t>2022.04.01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0555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-1726347" y="1385888"/>
          <a:ext cx="11877674" cy="522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421CD5E0-3522-4C3B-B904-691B3A09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35" y="242858"/>
            <a:ext cx="6712427" cy="140208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拆解多元表現綜整心得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EA6769D-C4D7-0B45-A12F-CD05E31029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6306" y="3108484"/>
            <a:ext cx="4351879" cy="2043112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cxnSp>
        <p:nvCxnSpPr>
          <p:cNvPr id="6" name="直線箭頭接點 5">
            <a:extLst>
              <a:ext uri="{FF2B5EF4-FFF2-40B4-BE49-F238E27FC236}">
                <a16:creationId xmlns:a16="http://schemas.microsoft.com/office/drawing/2014/main" id="{72B0B8CE-B9F9-A444-9094-25B2E09424D7}"/>
              </a:ext>
            </a:extLst>
          </p:cNvPr>
          <p:cNvCxnSpPr>
            <a:endCxn id="5" idx="1"/>
          </p:cNvCxnSpPr>
          <p:nvPr/>
        </p:nvCxnSpPr>
        <p:spPr>
          <a:xfrm flipV="1">
            <a:off x="5330283" y="4130040"/>
            <a:ext cx="2376023" cy="330448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955FD8-5B51-5148-9EF3-A538F642F2E1}"/>
              </a:ext>
            </a:extLst>
          </p:cNvPr>
          <p:cNvSpPr txBox="1"/>
          <p:nvPr/>
        </p:nvSpPr>
        <p:spPr>
          <a:xfrm>
            <a:off x="8399771" y="2708374"/>
            <a:ext cx="3331311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>
                <a:solidFill>
                  <a:schemeClr val="bg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111</a:t>
            </a:r>
            <a:r>
              <a:rPr kumimoji="1" lang="zh-TW" altLang="en-US" sz="2000" b="1" dirty="0">
                <a:solidFill>
                  <a:schemeClr val="bg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個人申請簡章總則 </a:t>
            </a:r>
            <a:r>
              <a:rPr kumimoji="1" lang="en-US" altLang="zh-TW" sz="2000" b="1" dirty="0">
                <a:solidFill>
                  <a:schemeClr val="bg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P.11</a:t>
            </a:r>
            <a:endParaRPr kumimoji="1" lang="zh-TW" altLang="en-US" sz="2000" b="1" dirty="0">
              <a:solidFill>
                <a:schemeClr val="bg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E0AE70D-1ED2-E245-BC65-1E0DF885BC96}"/>
              </a:ext>
            </a:extLst>
          </p:cNvPr>
          <p:cNvCxnSpPr/>
          <p:nvPr/>
        </p:nvCxnSpPr>
        <p:spPr>
          <a:xfrm>
            <a:off x="8399771" y="4295264"/>
            <a:ext cx="36584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83FC51E1-86D1-1449-AEC8-381EC807EBDF}"/>
              </a:ext>
            </a:extLst>
          </p:cNvPr>
          <p:cNvCxnSpPr>
            <a:cxnSpLocks/>
          </p:cNvCxnSpPr>
          <p:nvPr/>
        </p:nvCxnSpPr>
        <p:spPr>
          <a:xfrm>
            <a:off x="7838493" y="4715294"/>
            <a:ext cx="1706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7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各向度多元</a:t>
            </a: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特質與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能力展現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如何透過各項表現呈現非認知（學科）或跨領域能力的特質與能力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39349" y="2379714"/>
            <a:ext cx="2749500" cy="2749500"/>
          </a:xfrm>
          <a:prstGeom prst="ellipse">
            <a:avLst/>
          </a:prstGeom>
          <a:noFill/>
          <a:ln w="222250">
            <a:solidFill>
              <a:schemeClr val="bg1">
                <a:lumMod val="8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63151" y="2568575"/>
            <a:ext cx="342900" cy="342900"/>
          </a:xfrm>
          <a:prstGeom prst="ellipse">
            <a:avLst/>
          </a:prstGeom>
          <a:solidFill>
            <a:srgbClr val="008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37640" y="3583014"/>
            <a:ext cx="342900" cy="342900"/>
          </a:xfrm>
          <a:prstGeom prst="ellipse">
            <a:avLst/>
          </a:prstGeom>
          <a:solidFill>
            <a:srgbClr val="FE8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57714" y="4634574"/>
            <a:ext cx="342900" cy="342900"/>
          </a:xfrm>
          <a:prstGeom prst="ellipse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41336" y="4634574"/>
            <a:ext cx="342900" cy="3429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67899" y="3583014"/>
            <a:ext cx="342900" cy="342900"/>
          </a:xfrm>
          <a:prstGeom prst="ellipse">
            <a:avLst/>
          </a:prstGeom>
          <a:solidFill>
            <a:srgbClr val="3DBF9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14031" y="2568575"/>
            <a:ext cx="342900" cy="342900"/>
          </a:xfrm>
          <a:prstGeom prst="ellipse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631" y="2000685"/>
            <a:ext cx="4722999" cy="1758119"/>
            <a:chOff x="51631" y="2000685"/>
            <a:chExt cx="4722999" cy="1758119"/>
          </a:xfrm>
        </p:grpSpPr>
        <p:sp>
          <p:nvSpPr>
            <p:cNvPr id="57" name="TextBox 56"/>
            <p:cNvSpPr txBox="1"/>
            <p:nvPr/>
          </p:nvSpPr>
          <p:spPr>
            <a:xfrm>
              <a:off x="2489542" y="200068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631" y="2312254"/>
              <a:ext cx="47229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擔任班級舞蹈比賽召集人（組織協調）</a:t>
              </a:r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/>
              <a:r>
                <a:rPr lang="zh-TW" alt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參與式預算競賽（說服溝通、社會覺察）</a:t>
              </a:r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/>
              <a:r>
                <a:rPr lang="zh-TW" alt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</a:t>
              </a:r>
              <a:r>
                <a:rPr lang="en-US" altLang="zh-TW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600</a:t>
              </a:r>
              <a:r>
                <a:rPr lang="zh-TW" alt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人成果發表會（組織協調）</a:t>
              </a:r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/>
              <a:endParaRPr lang="en-US" altLang="zh-TW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  <a:p>
              <a:pPr algn="r"/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2" name="Rectangle 5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3" name="圖片 62">
            <a:extLst>
              <a:ext uri="{FF2B5EF4-FFF2-40B4-BE49-F238E27FC236}">
                <a16:creationId xmlns:a16="http://schemas.microsoft.com/office/drawing/2014/main" id="{0B2FEA9F-FA6C-CE4B-B022-3D9ECCF90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56" y="1780051"/>
            <a:ext cx="2607881" cy="3612366"/>
          </a:xfrm>
          <a:prstGeom prst="rect">
            <a:avLst/>
          </a:prstGeom>
        </p:spPr>
      </p:pic>
      <p:sp>
        <p:nvSpPr>
          <p:cNvPr id="64" name="TextBox 58"/>
          <p:cNvSpPr txBox="1"/>
          <p:nvPr/>
        </p:nvSpPr>
        <p:spPr>
          <a:xfrm>
            <a:off x="2354174" y="1787358"/>
            <a:ext cx="2396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b="1" u="sng" dirty="0">
                <a:solidFill>
                  <a:srgbClr val="D43E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樂於溝通</a:t>
            </a:r>
            <a:endParaRPr lang="en-US" sz="2800" b="1" u="sng" dirty="0">
              <a:solidFill>
                <a:srgbClr val="D43E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Group 11"/>
          <p:cNvGrpSpPr/>
          <p:nvPr/>
        </p:nvGrpSpPr>
        <p:grpSpPr>
          <a:xfrm>
            <a:off x="680829" y="3217365"/>
            <a:ext cx="3992326" cy="1369691"/>
            <a:chOff x="2489542" y="2000685"/>
            <a:chExt cx="3384240" cy="1369691"/>
          </a:xfrm>
        </p:grpSpPr>
        <p:sp>
          <p:nvSpPr>
            <p:cNvPr id="66" name="TextBox 56"/>
            <p:cNvSpPr txBox="1"/>
            <p:nvPr/>
          </p:nvSpPr>
          <p:spPr>
            <a:xfrm>
              <a:off x="2489542" y="200068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7" name="TextBox 57"/>
            <p:cNvSpPr txBox="1"/>
            <p:nvPr/>
          </p:nvSpPr>
          <p:spPr>
            <a:xfrm>
              <a:off x="2510267" y="2754823"/>
              <a:ext cx="336351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班級舞蹈比賽召集人（問題解決）</a:t>
              </a:r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/>
              <a:endParaRPr lang="en-US" altLang="zh-TW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8" name="TextBox 58"/>
          <p:cNvSpPr txBox="1"/>
          <p:nvPr/>
        </p:nvSpPr>
        <p:spPr>
          <a:xfrm>
            <a:off x="1056977" y="3471830"/>
            <a:ext cx="344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b="1" u="sng" dirty="0">
                <a:solidFill>
                  <a:srgbClr val="3DBF9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問題解決能力</a:t>
            </a:r>
            <a:endParaRPr lang="en-US" sz="2800" b="1" u="sng" dirty="0">
              <a:solidFill>
                <a:srgbClr val="3DBF9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TextBox 57"/>
          <p:cNvSpPr txBox="1"/>
          <p:nvPr/>
        </p:nvSpPr>
        <p:spPr>
          <a:xfrm>
            <a:off x="370997" y="5355240"/>
            <a:ext cx="4915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全民英檢中高級初試通過</a:t>
            </a:r>
            <a:endParaRPr lang="en-US" altLang="zh-TW" sz="2000" dirty="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en-US" altLang="zh-TW" sz="14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70" name="TextBox 58"/>
          <p:cNvSpPr txBox="1"/>
          <p:nvPr/>
        </p:nvSpPr>
        <p:spPr>
          <a:xfrm>
            <a:off x="2609891" y="4870626"/>
            <a:ext cx="2396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外語能力</a:t>
            </a:r>
            <a:endParaRPr lang="en-US" sz="2800" b="1" u="sng" dirty="0">
              <a:solidFill>
                <a:prstClr val="black">
                  <a:lumMod val="85000"/>
                  <a:lumOff val="1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1" name="Group 11"/>
          <p:cNvGrpSpPr/>
          <p:nvPr/>
        </p:nvGrpSpPr>
        <p:grpSpPr>
          <a:xfrm>
            <a:off x="7237640" y="2127387"/>
            <a:ext cx="3912911" cy="926277"/>
            <a:chOff x="843237" y="2000685"/>
            <a:chExt cx="3912911" cy="926277"/>
          </a:xfrm>
        </p:grpSpPr>
        <p:sp>
          <p:nvSpPr>
            <p:cNvPr id="72" name="TextBox 56"/>
            <p:cNvSpPr txBox="1"/>
            <p:nvPr/>
          </p:nvSpPr>
          <p:spPr>
            <a:xfrm>
              <a:off x="2489542" y="200068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73" name="TextBox 57"/>
            <p:cNvSpPr txBox="1"/>
            <p:nvPr/>
          </p:nvSpPr>
          <p:spPr>
            <a:xfrm>
              <a:off x="843237" y="2219076"/>
              <a:ext cx="39129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擔任社團成發主持人</a:t>
              </a:r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4" name="TextBox 58"/>
          <p:cNvSpPr txBox="1"/>
          <p:nvPr/>
        </p:nvSpPr>
        <p:spPr>
          <a:xfrm>
            <a:off x="6082544" y="1794352"/>
            <a:ext cx="2396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b="1" u="sng" dirty="0">
                <a:solidFill>
                  <a:srgbClr val="0087B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口語表達</a:t>
            </a:r>
            <a:endParaRPr lang="en-US" sz="2800" b="1" u="sng" dirty="0">
              <a:solidFill>
                <a:srgbClr val="0087B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8" name="Group 11"/>
          <p:cNvGrpSpPr/>
          <p:nvPr/>
        </p:nvGrpSpPr>
        <p:grpSpPr>
          <a:xfrm>
            <a:off x="7721624" y="3730981"/>
            <a:ext cx="3912911" cy="1234054"/>
            <a:chOff x="843237" y="2000685"/>
            <a:chExt cx="3912911" cy="1234054"/>
          </a:xfrm>
        </p:grpSpPr>
        <p:sp>
          <p:nvSpPr>
            <p:cNvPr id="79" name="TextBox 56"/>
            <p:cNvSpPr txBox="1"/>
            <p:nvPr/>
          </p:nvSpPr>
          <p:spPr>
            <a:xfrm>
              <a:off x="2489542" y="200068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80" name="TextBox 57"/>
            <p:cNvSpPr txBox="1"/>
            <p:nvPr/>
          </p:nvSpPr>
          <p:spPr>
            <a:xfrm>
              <a:off x="843237" y="2219076"/>
              <a:ext cx="39129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擔任班級舞蹈比賽召集人</a:t>
              </a:r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參加參與式預算競賽</a:t>
              </a:r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1" name="TextBox 58"/>
          <p:cNvSpPr txBox="1"/>
          <p:nvPr/>
        </p:nvSpPr>
        <p:spPr>
          <a:xfrm>
            <a:off x="6645812" y="3443491"/>
            <a:ext cx="365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b="1" u="sng" dirty="0">
                <a:solidFill>
                  <a:srgbClr val="FE83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接受未知的挑戰</a:t>
            </a:r>
            <a:endParaRPr lang="en-US" sz="2800" b="1" u="sng" dirty="0">
              <a:solidFill>
                <a:srgbClr val="FE83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2" name="Group 11"/>
          <p:cNvGrpSpPr/>
          <p:nvPr/>
        </p:nvGrpSpPr>
        <p:grpSpPr>
          <a:xfrm>
            <a:off x="7281036" y="5045651"/>
            <a:ext cx="3912911" cy="1849607"/>
            <a:chOff x="843237" y="2000685"/>
            <a:chExt cx="3912911" cy="1849607"/>
          </a:xfrm>
        </p:grpSpPr>
        <p:sp>
          <p:nvSpPr>
            <p:cNvPr id="83" name="TextBox 56"/>
            <p:cNvSpPr txBox="1"/>
            <p:nvPr/>
          </p:nvSpPr>
          <p:spPr>
            <a:xfrm>
              <a:off x="2489542" y="200068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84" name="TextBox 57"/>
            <p:cNvSpPr txBox="1"/>
            <p:nvPr/>
          </p:nvSpPr>
          <p:spPr>
            <a:xfrm>
              <a:off x="843237" y="2219076"/>
              <a:ext cx="391291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擔任班級舞蹈比賽召集人</a:t>
              </a:r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參加參與式預算競賽</a:t>
              </a:r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自主學習計畫與成果</a:t>
              </a:r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5" name="TextBox 58"/>
          <p:cNvSpPr txBox="1"/>
          <p:nvPr/>
        </p:nvSpPr>
        <p:spPr>
          <a:xfrm>
            <a:off x="7318193" y="4837512"/>
            <a:ext cx="4658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>
                <a:solidFill>
                  <a:srgbClr val="A1BB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規劃執行能力（時間管理）</a:t>
            </a:r>
            <a:endParaRPr lang="en-US" sz="2800" b="1" u="sng" dirty="0">
              <a:solidFill>
                <a:srgbClr val="A1BB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F58E9D7C-1B6F-9448-8161-5D5188E3542C}"/>
              </a:ext>
            </a:extLst>
          </p:cNvPr>
          <p:cNvSpPr txBox="1"/>
          <p:nvPr/>
        </p:nvSpPr>
        <p:spPr>
          <a:xfrm>
            <a:off x="-13456" y="6472119"/>
            <a:ext cx="12192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zh-TW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備註：多元特質與能力如何展現質與量的平衡是需要思考的，非越多越好，而是真的具有這個能力才說並提出證明</a:t>
            </a:r>
          </a:p>
        </p:txBody>
      </p:sp>
    </p:spTree>
    <p:extLst>
      <p:ext uri="{BB962C8B-B14F-4D97-AF65-F5344CB8AC3E}">
        <p14:creationId xmlns:p14="http://schemas.microsoft.com/office/powerpoint/2010/main" val="2077001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36127" y="2219288"/>
            <a:ext cx="8245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" panose="020F0502020204030203" pitchFamily="34" charset="0"/>
              </a:rPr>
              <a:t>永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" panose="020F0502020204030203" pitchFamily="34" charset="0"/>
              </a:rPr>
              <a:t>春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" panose="020F0502020204030203" pitchFamily="34" charset="0"/>
              </a:rPr>
              <a:t>高中 潘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" panose="020F0502020204030203" pitchFamily="34" charset="0"/>
              </a:rPr>
              <a:t>玳玉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" panose="020F0502020204030203" pitchFamily="34" charset="0"/>
              </a:rPr>
              <a:t>老師分享</a:t>
            </a:r>
            <a:endParaRPr lang="en-US" altLang="zh-TW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" panose="020F0502020204030203" pitchFamily="34" charset="0"/>
            </a:endParaRPr>
          </a:p>
          <a:p>
            <a:pPr algn="ctr"/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" panose="020F0502020204030203" pitchFamily="34" charset="0"/>
              </a:rPr>
              <a:t>-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" panose="020F0502020204030203" pitchFamily="34" charset="0"/>
            </a:endParaRPr>
          </a:p>
          <a:p>
            <a:pPr algn="ctr"/>
            <a:r>
              <a:rPr lang="en-US" altLang="zh-TW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" panose="020F0502020204030203" pitchFamily="34" charset="0"/>
              </a:rPr>
              <a:t>如何撰寫學習歷程自述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" panose="020F050202020403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2747" y="4359742"/>
            <a:ext cx="4398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串聯三年學習軌跡與成果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Light" panose="020F04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2747" y="5521012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Let`s go!</a:t>
            </a:r>
          </a:p>
        </p:txBody>
      </p:sp>
      <p:sp>
        <p:nvSpPr>
          <p:cNvPr id="3" name="Rectangle 2"/>
          <p:cNvSpPr/>
          <p:nvPr/>
        </p:nvSpPr>
        <p:spPr>
          <a:xfrm>
            <a:off x="5823633" y="5921122"/>
            <a:ext cx="646331" cy="45719"/>
          </a:xfrm>
          <a:prstGeom prst="rect">
            <a:avLst/>
          </a:prstGeom>
          <a:solidFill>
            <a:srgbClr val="A1B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 flipH="1">
            <a:off x="6146797" y="5966841"/>
            <a:ext cx="2" cy="89115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>
            <a:extLst>
              <a:ext uri="{FF2B5EF4-FFF2-40B4-BE49-F238E27FC236}">
                <a16:creationId xmlns:a16="http://schemas.microsoft.com/office/drawing/2014/main" id="{757B5443-3226-324E-A0DE-5CB3E0997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3" y="3433613"/>
            <a:ext cx="2217224" cy="31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87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3" grpId="0"/>
      <p:bldP spid="2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>
            <a:extLst>
              <a:ext uri="{FF2B5EF4-FFF2-40B4-BE49-F238E27FC236}">
                <a16:creationId xmlns:a16="http://schemas.microsoft.com/office/drawing/2014/main" id="{C42899C6-0D83-CE46-B292-ED5DD51C5099}"/>
              </a:ext>
            </a:extLst>
          </p:cNvPr>
          <p:cNvGrpSpPr/>
          <p:nvPr/>
        </p:nvGrpSpPr>
        <p:grpSpPr>
          <a:xfrm>
            <a:off x="314324" y="685800"/>
            <a:ext cx="11563351" cy="5730480"/>
            <a:chOff x="423862" y="885825"/>
            <a:chExt cx="11563351" cy="5730480"/>
          </a:xfrm>
        </p:grpSpPr>
        <p:cxnSp>
          <p:nvCxnSpPr>
            <p:cNvPr id="24" name="直線箭頭接點 23">
              <a:extLst>
                <a:ext uri="{FF2B5EF4-FFF2-40B4-BE49-F238E27FC236}">
                  <a16:creationId xmlns:a16="http://schemas.microsoft.com/office/drawing/2014/main" id="{51106362-0B50-3D48-9CE8-CE35BA28ABA6}"/>
                </a:ext>
              </a:extLst>
            </p:cNvPr>
            <p:cNvCxnSpPr>
              <a:cxnSpLocks/>
            </p:cNvCxnSpPr>
            <p:nvPr/>
          </p:nvCxnSpPr>
          <p:spPr>
            <a:xfrm>
              <a:off x="6038846" y="1219794"/>
              <a:ext cx="0" cy="1790106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圓角矩形 4">
              <a:extLst>
                <a:ext uri="{FF2B5EF4-FFF2-40B4-BE49-F238E27FC236}">
                  <a16:creationId xmlns:a16="http://schemas.microsoft.com/office/drawing/2014/main" id="{ED563DDB-F947-DD47-87F9-D99E21593B98}"/>
                </a:ext>
              </a:extLst>
            </p:cNvPr>
            <p:cNvSpPr/>
            <p:nvPr/>
          </p:nvSpPr>
          <p:spPr>
            <a:xfrm>
              <a:off x="4569618" y="885825"/>
              <a:ext cx="2871788" cy="78581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" name="圓角矩形 7">
              <a:extLst>
                <a:ext uri="{FF2B5EF4-FFF2-40B4-BE49-F238E27FC236}">
                  <a16:creationId xmlns:a16="http://schemas.microsoft.com/office/drawing/2014/main" id="{0F074496-1363-DF46-8C19-EF084E07C1C7}"/>
                </a:ext>
              </a:extLst>
            </p:cNvPr>
            <p:cNvSpPr/>
            <p:nvPr/>
          </p:nvSpPr>
          <p:spPr>
            <a:xfrm>
              <a:off x="4569618" y="4226720"/>
              <a:ext cx="2871788" cy="78581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定義自己</a:t>
              </a:r>
            </a:p>
          </p:txBody>
        </p:sp>
        <p:sp>
          <p:nvSpPr>
            <p:cNvPr id="9" name="圓角矩形 8">
              <a:extLst>
                <a:ext uri="{FF2B5EF4-FFF2-40B4-BE49-F238E27FC236}">
                  <a16:creationId xmlns:a16="http://schemas.microsoft.com/office/drawing/2014/main" id="{42160B9D-87F4-314E-AA45-E197226769BB}"/>
                </a:ext>
              </a:extLst>
            </p:cNvPr>
            <p:cNvSpPr/>
            <p:nvPr/>
          </p:nvSpPr>
          <p:spPr>
            <a:xfrm>
              <a:off x="4067175" y="5830493"/>
              <a:ext cx="4057649" cy="78581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學習歷程反思的主題</a:t>
              </a:r>
            </a:p>
          </p:txBody>
        </p:sp>
        <p:cxnSp>
          <p:nvCxnSpPr>
            <p:cNvPr id="15" name="直線箭頭接點 14">
              <a:extLst>
                <a:ext uri="{FF2B5EF4-FFF2-40B4-BE49-F238E27FC236}">
                  <a16:creationId xmlns:a16="http://schemas.microsoft.com/office/drawing/2014/main" id="{40E7C901-943C-5A45-9007-F0897B09DF69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1859756" y="1671637"/>
              <a:ext cx="4167188" cy="1228726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箭頭接點 15">
              <a:extLst>
                <a:ext uri="{FF2B5EF4-FFF2-40B4-BE49-F238E27FC236}">
                  <a16:creationId xmlns:a16="http://schemas.microsoft.com/office/drawing/2014/main" id="{B5A12CA3-2891-CD49-BDB4-14A6137FD8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8890" y="1671637"/>
              <a:ext cx="3888582" cy="1100138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圓角矩形 6">
              <a:extLst>
                <a:ext uri="{FF2B5EF4-FFF2-40B4-BE49-F238E27FC236}">
                  <a16:creationId xmlns:a16="http://schemas.microsoft.com/office/drawing/2014/main" id="{C36669AD-3C44-0F4C-B15D-E3D1267A9C35}"/>
                </a:ext>
              </a:extLst>
            </p:cNvPr>
            <p:cNvSpPr/>
            <p:nvPr/>
          </p:nvSpPr>
          <p:spPr>
            <a:xfrm>
              <a:off x="4617242" y="2523531"/>
              <a:ext cx="2871788" cy="7858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3200" b="1" dirty="0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覺察自己</a:t>
              </a:r>
            </a:p>
          </p:txBody>
        </p:sp>
        <p:sp>
          <p:nvSpPr>
            <p:cNvPr id="6" name="圓角矩形 5">
              <a:extLst>
                <a:ext uri="{FF2B5EF4-FFF2-40B4-BE49-F238E27FC236}">
                  <a16:creationId xmlns:a16="http://schemas.microsoft.com/office/drawing/2014/main" id="{E62424F0-5636-074D-A41C-641CDDB7D61C}"/>
                </a:ext>
              </a:extLst>
            </p:cNvPr>
            <p:cNvSpPr/>
            <p:nvPr/>
          </p:nvSpPr>
          <p:spPr>
            <a:xfrm>
              <a:off x="8310564" y="885825"/>
              <a:ext cx="3676649" cy="78581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3200" b="1" dirty="0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活動上的經歷所得</a:t>
              </a:r>
            </a:p>
          </p:txBody>
        </p:sp>
        <p:sp>
          <p:nvSpPr>
            <p:cNvPr id="4" name="圓角矩形 3">
              <a:extLst>
                <a:ext uri="{FF2B5EF4-FFF2-40B4-BE49-F238E27FC236}">
                  <a16:creationId xmlns:a16="http://schemas.microsoft.com/office/drawing/2014/main" id="{1FBEC06B-6210-0E43-84A8-026D03184501}"/>
                </a:ext>
              </a:extLst>
            </p:cNvPr>
            <p:cNvSpPr/>
            <p:nvPr/>
          </p:nvSpPr>
          <p:spPr>
            <a:xfrm>
              <a:off x="423862" y="885825"/>
              <a:ext cx="2871788" cy="78581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3200" b="1" dirty="0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生活所思所得</a:t>
              </a:r>
            </a:p>
          </p:txBody>
        </p:sp>
        <p:cxnSp>
          <p:nvCxnSpPr>
            <p:cNvPr id="26" name="直線箭頭接點 25">
              <a:extLst>
                <a:ext uri="{FF2B5EF4-FFF2-40B4-BE49-F238E27FC236}">
                  <a16:creationId xmlns:a16="http://schemas.microsoft.com/office/drawing/2014/main" id="{B8A43A0B-E431-504D-9040-C63CC99374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4556" y="3248921"/>
              <a:ext cx="14290" cy="1053107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箭頭接點 27">
              <a:extLst>
                <a:ext uri="{FF2B5EF4-FFF2-40B4-BE49-F238E27FC236}">
                  <a16:creationId xmlns:a16="http://schemas.microsoft.com/office/drawing/2014/main" id="{600862DC-5805-224C-B384-C0A06673658D}"/>
                </a:ext>
              </a:extLst>
            </p:cNvPr>
            <p:cNvCxnSpPr>
              <a:cxnSpLocks/>
            </p:cNvCxnSpPr>
            <p:nvPr/>
          </p:nvCxnSpPr>
          <p:spPr>
            <a:xfrm>
              <a:off x="6005512" y="5012532"/>
              <a:ext cx="0" cy="817961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圓角矩形 32">
              <a:extLst>
                <a:ext uri="{FF2B5EF4-FFF2-40B4-BE49-F238E27FC236}">
                  <a16:creationId xmlns:a16="http://schemas.microsoft.com/office/drawing/2014/main" id="{2106DB4D-A3DC-C84D-BE70-82EF333F117A}"/>
                </a:ext>
              </a:extLst>
            </p:cNvPr>
            <p:cNvSpPr/>
            <p:nvPr/>
          </p:nvSpPr>
          <p:spPr>
            <a:xfrm>
              <a:off x="4067175" y="901899"/>
              <a:ext cx="3676650" cy="78581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3200" b="1" dirty="0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學習上的收穫歸納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3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2519" y="382439"/>
            <a:ext cx="11849481" cy="642938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整全式學習脈絡（連結</a:t>
            </a:r>
            <a:r>
              <a:rPr lang="en-US" sz="4800" b="1" dirty="0" err="1">
                <a:solidFill>
                  <a:srgbClr val="0287B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過去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、</a:t>
            </a:r>
            <a:r>
              <a:rPr lang="en-US" sz="4800" b="1" dirty="0" err="1">
                <a:solidFill>
                  <a:srgbClr val="C5591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現在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、</a:t>
            </a:r>
            <a:r>
              <a:rPr lang="en-US" sz="4800" b="1" dirty="0" err="1">
                <a:solidFill>
                  <a:srgbClr val="A0BB2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未來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）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15148" y="1122264"/>
            <a:ext cx="10984556" cy="305229"/>
          </a:xfrm>
        </p:spPr>
        <p:txBody>
          <a:bodyPr/>
          <a:lstStyle/>
          <a:p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說一個主角是你的高中學習故事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12205" y="2978943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69706" y="2978944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136731" y="2973068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85752" y="1890909"/>
            <a:ext cx="3436620" cy="3429475"/>
            <a:chOff x="1528762" y="2043113"/>
            <a:chExt cx="3436620" cy="3429475"/>
          </a:xfrm>
        </p:grpSpPr>
        <p:sp>
          <p:nvSpPr>
            <p:cNvPr id="2" name="Block Arc 1"/>
            <p:cNvSpPr/>
            <p:nvPr/>
          </p:nvSpPr>
          <p:spPr>
            <a:xfrm>
              <a:off x="1528762" y="204311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solidFill>
              <a:srgbClr val="02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1536382" y="2043588"/>
              <a:ext cx="3429000" cy="3429000"/>
            </a:xfrm>
            <a:prstGeom prst="blockArc">
              <a:avLst>
                <a:gd name="adj1" fmla="val 17438820"/>
                <a:gd name="adj2" fmla="val 21599999"/>
                <a:gd name="adj3" fmla="val 1727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95787" y="2100263"/>
            <a:ext cx="3432812" cy="3431380"/>
            <a:chOff x="4395787" y="2100263"/>
            <a:chExt cx="3432812" cy="3431380"/>
          </a:xfrm>
        </p:grpSpPr>
        <p:sp>
          <p:nvSpPr>
            <p:cNvPr id="23" name="Block Arc 22"/>
            <p:cNvSpPr/>
            <p:nvPr/>
          </p:nvSpPr>
          <p:spPr>
            <a:xfrm rot="10800000">
              <a:off x="4395787" y="210026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solidFill>
              <a:srgbClr val="C55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4048770">
              <a:off x="4399599" y="2102643"/>
              <a:ext cx="3429000" cy="3429000"/>
            </a:xfrm>
            <a:prstGeom prst="blockArc">
              <a:avLst>
                <a:gd name="adj1" fmla="val 17506167"/>
                <a:gd name="adj2" fmla="val 2318438"/>
                <a:gd name="adj3" fmla="val 170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53287" y="2037558"/>
            <a:ext cx="3443763" cy="3434555"/>
            <a:chOff x="7253287" y="2037558"/>
            <a:chExt cx="3443763" cy="3434555"/>
          </a:xfrm>
        </p:grpSpPr>
        <p:sp>
          <p:nvSpPr>
            <p:cNvPr id="26" name="Block Arc 25"/>
            <p:cNvSpPr/>
            <p:nvPr/>
          </p:nvSpPr>
          <p:spPr>
            <a:xfrm>
              <a:off x="7253287" y="204311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pattFill prst="pct70">
              <a:fgClr>
                <a:srgbClr val="A1BB22"/>
              </a:fgClr>
              <a:bgClr>
                <a:schemeClr val="accent6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0BB21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>
              <a:off x="7268050" y="2037558"/>
              <a:ext cx="3429000" cy="3429000"/>
            </a:xfrm>
            <a:prstGeom prst="blockArc">
              <a:avLst>
                <a:gd name="adj1" fmla="val 17003911"/>
                <a:gd name="adj2" fmla="val 66214"/>
                <a:gd name="adj3" fmla="val 175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5038" y="4650260"/>
            <a:ext cx="131208" cy="402198"/>
            <a:chOff x="3175038" y="4650260"/>
            <a:chExt cx="131208" cy="402198"/>
          </a:xfrm>
        </p:grpSpPr>
        <p:sp>
          <p:nvSpPr>
            <p:cNvPr id="4" name="Oval 3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09484" y="4650260"/>
            <a:ext cx="131208" cy="402198"/>
            <a:chOff x="3175038" y="4650260"/>
            <a:chExt cx="131208" cy="402198"/>
          </a:xfrm>
        </p:grpSpPr>
        <p:sp>
          <p:nvSpPr>
            <p:cNvPr id="35" name="Oval 34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0800000">
            <a:off x="6045320" y="2570870"/>
            <a:ext cx="131208" cy="402198"/>
            <a:chOff x="3175038" y="4650260"/>
            <a:chExt cx="131208" cy="402198"/>
          </a:xfrm>
        </p:grpSpPr>
        <p:sp>
          <p:nvSpPr>
            <p:cNvPr id="40" name="Oval 39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95021" y="5073775"/>
            <a:ext cx="4345205" cy="1784225"/>
            <a:chOff x="1121496" y="5012375"/>
            <a:chExt cx="4345205" cy="1784225"/>
          </a:xfrm>
        </p:grpSpPr>
        <p:sp>
          <p:nvSpPr>
            <p:cNvPr id="44" name="TextBox 43"/>
            <p:cNvSpPr txBox="1"/>
            <p:nvPr/>
          </p:nvSpPr>
          <p:spPr>
            <a:xfrm>
              <a:off x="1121496" y="5462517"/>
              <a:ext cx="4345205" cy="1334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u="sng" dirty="0" err="1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過去的生活（高中學習歷程反思</a:t>
              </a:r>
              <a:r>
                <a:rPr lang="en-US" sz="2000" b="1" u="sng" dirty="0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）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TW" dirty="0" err="1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我是誰</a:t>
              </a:r>
              <a:r>
                <a:rPr lang="en-US" altLang="zh-TW" dirty="0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？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TW" dirty="0" err="1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我</a:t>
              </a:r>
              <a:r>
                <a:rPr lang="zh-TW" altLang="en-US" dirty="0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的個性和特質？我如何生活？</a:t>
              </a:r>
              <a:endParaRPr lang="en-US" altLang="zh-TW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02866" y="5012375"/>
              <a:ext cx="1636819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87B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自傳</a:t>
              </a:r>
              <a:endParaRPr lang="en-US" sz="3200" b="1" dirty="0">
                <a:solidFill>
                  <a:srgbClr val="0087B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5303" y="1238428"/>
            <a:ext cx="2618213" cy="1404414"/>
            <a:chOff x="4835303" y="1238428"/>
            <a:chExt cx="2618213" cy="1404414"/>
          </a:xfrm>
        </p:grpSpPr>
        <p:sp>
          <p:nvSpPr>
            <p:cNvPr id="48" name="TextBox 47"/>
            <p:cNvSpPr txBox="1"/>
            <p:nvPr/>
          </p:nvSpPr>
          <p:spPr>
            <a:xfrm>
              <a:off x="4835303" y="1724257"/>
              <a:ext cx="2618213" cy="918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u="sng" dirty="0" err="1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此時此刻的你</a:t>
              </a:r>
              <a:endParaRPr lang="en-US" sz="2000" b="1" u="sng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我為何想選擇此校系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？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45652" y="1238428"/>
              <a:ext cx="1859632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C5591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就讀動機</a:t>
              </a:r>
              <a:endParaRPr lang="en-US" sz="3200" b="1" dirty="0">
                <a:solidFill>
                  <a:srgbClr val="C5591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87052" y="5036830"/>
            <a:ext cx="3428997" cy="953114"/>
            <a:chOff x="7778958" y="4859089"/>
            <a:chExt cx="2037528" cy="953114"/>
          </a:xfrm>
        </p:grpSpPr>
        <p:sp>
          <p:nvSpPr>
            <p:cNvPr id="52" name="TextBox 51"/>
            <p:cNvSpPr txBox="1"/>
            <p:nvPr/>
          </p:nvSpPr>
          <p:spPr>
            <a:xfrm>
              <a:off x="7778958" y="5315529"/>
              <a:ext cx="2037528" cy="49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u="sng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未來的展望</a:t>
              </a:r>
              <a:endParaRPr lang="en-US" sz="2000" b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39063" y="4859089"/>
              <a:ext cx="1566520" cy="5843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A1BB2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未來學習計畫</a:t>
              </a:r>
              <a:endParaRPr lang="en-US" sz="3200" b="1" dirty="0">
                <a:solidFill>
                  <a:srgbClr val="A1BB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0" name="Teardrop 4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Teardrop 5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6800" y="424373"/>
            <a:ext cx="45720" cy="675713"/>
            <a:chOff x="455000" y="491056"/>
            <a:chExt cx="45720" cy="675713"/>
          </a:xfrm>
        </p:grpSpPr>
        <p:sp>
          <p:nvSpPr>
            <p:cNvPr id="57" name="Rectangle 5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5" name="圖形 14">
            <a:extLst>
              <a:ext uri="{FF2B5EF4-FFF2-40B4-BE49-F238E27FC236}">
                <a16:creationId xmlns:a16="http://schemas.microsoft.com/office/drawing/2014/main" id="{32A9DFF4-8029-924A-8E4A-7B7A079BC92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7813" y="3139391"/>
            <a:ext cx="1355727" cy="1351063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44F15DBD-09B9-FE4D-B45C-640A4131F73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6063" y="3113340"/>
            <a:ext cx="1313549" cy="13201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2F5FECC-FD19-EB41-A917-6BDA02947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5907" y="3317638"/>
            <a:ext cx="875386" cy="875386"/>
          </a:xfrm>
          <a:prstGeom prst="rect">
            <a:avLst/>
          </a:prstGeom>
        </p:spPr>
      </p:pic>
      <p:sp>
        <p:nvSpPr>
          <p:cNvPr id="59" name="文字方塊 58">
            <a:extLst>
              <a:ext uri="{FF2B5EF4-FFF2-40B4-BE49-F238E27FC236}">
                <a16:creationId xmlns:a16="http://schemas.microsoft.com/office/drawing/2014/main" id="{2780D10E-A30A-D940-B6FD-AD491C7C3FBF}"/>
              </a:ext>
            </a:extLst>
          </p:cNvPr>
          <p:cNvSpPr txBox="1"/>
          <p:nvPr/>
        </p:nvSpPr>
        <p:spPr>
          <a:xfrm>
            <a:off x="6075468" y="5937165"/>
            <a:ext cx="6193630" cy="8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我渴望過怎樣的生活？</a:t>
            </a:r>
            <a:endParaRPr lang="en-US" altLang="zh-TW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校系能帶給我的展望？</a:t>
            </a:r>
            <a:endParaRPr lang="en-US" altLang="zh-TW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85589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Группа"/>
          <p:cNvGrpSpPr/>
          <p:nvPr/>
        </p:nvGrpSpPr>
        <p:grpSpPr>
          <a:xfrm>
            <a:off x="933047" y="1459865"/>
            <a:ext cx="10781528" cy="4487521"/>
            <a:chOff x="-216804" y="-452602"/>
            <a:chExt cx="21563052" cy="8975040"/>
          </a:xfrm>
        </p:grpSpPr>
        <p:sp>
          <p:nvSpPr>
            <p:cNvPr id="1305" name="Фигура"/>
            <p:cNvSpPr/>
            <p:nvPr/>
          </p:nvSpPr>
          <p:spPr>
            <a:xfrm>
              <a:off x="1351810" y="3609209"/>
              <a:ext cx="1539211" cy="1560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47"/>
                  </a:moveTo>
                  <a:lnTo>
                    <a:pt x="13441" y="0"/>
                  </a:lnTo>
                  <a:lnTo>
                    <a:pt x="8728" y="3204"/>
                  </a:lnTo>
                  <a:lnTo>
                    <a:pt x="5881" y="638"/>
                  </a:lnTo>
                  <a:lnTo>
                    <a:pt x="1981" y="1021"/>
                  </a:lnTo>
                  <a:lnTo>
                    <a:pt x="0" y="12234"/>
                  </a:lnTo>
                  <a:lnTo>
                    <a:pt x="9277" y="21600"/>
                  </a:lnTo>
                  <a:cubicBezTo>
                    <a:pt x="12823" y="20858"/>
                    <a:pt x="15997" y="18925"/>
                    <a:pt x="18260" y="16131"/>
                  </a:cubicBezTo>
                  <a:cubicBezTo>
                    <a:pt x="20161" y="13784"/>
                    <a:pt x="21322" y="10938"/>
                    <a:pt x="21600" y="7947"/>
                  </a:cubicBezTo>
                  <a:close/>
                </a:path>
              </a:pathLst>
            </a:custGeom>
            <a:solidFill>
              <a:srgbClr val="252D30">
                <a:alpha val="855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>
                  <a:solidFill>
                    <a:srgbClr val="FEFCFF"/>
                  </a:solidFill>
                </a:defRPr>
              </a:pPr>
              <a:endParaRPr sz="900"/>
            </a:p>
          </p:txBody>
        </p:sp>
        <p:sp>
          <p:nvSpPr>
            <p:cNvPr id="1306" name="Фигура"/>
            <p:cNvSpPr/>
            <p:nvPr/>
          </p:nvSpPr>
          <p:spPr>
            <a:xfrm>
              <a:off x="0" y="2293450"/>
              <a:ext cx="3599459" cy="358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83" y="0"/>
                  </a:moveTo>
                  <a:cubicBezTo>
                    <a:pt x="9372" y="0"/>
                    <a:pt x="9237" y="27"/>
                    <a:pt x="9075" y="54"/>
                  </a:cubicBezTo>
                  <a:lnTo>
                    <a:pt x="7468" y="444"/>
                  </a:lnTo>
                  <a:cubicBezTo>
                    <a:pt x="7389" y="469"/>
                    <a:pt x="7317" y="490"/>
                    <a:pt x="7263" y="506"/>
                  </a:cubicBezTo>
                  <a:cubicBezTo>
                    <a:pt x="7208" y="522"/>
                    <a:pt x="7172" y="534"/>
                    <a:pt x="7166" y="537"/>
                  </a:cubicBezTo>
                  <a:cubicBezTo>
                    <a:pt x="7164" y="539"/>
                    <a:pt x="7159" y="574"/>
                    <a:pt x="7157" y="629"/>
                  </a:cubicBezTo>
                  <a:cubicBezTo>
                    <a:pt x="7155" y="684"/>
                    <a:pt x="7154" y="758"/>
                    <a:pt x="7154" y="839"/>
                  </a:cubicBezTo>
                  <a:lnTo>
                    <a:pt x="7166" y="1761"/>
                  </a:lnTo>
                  <a:cubicBezTo>
                    <a:pt x="7166" y="1842"/>
                    <a:pt x="7137" y="1931"/>
                    <a:pt x="7089" y="2009"/>
                  </a:cubicBezTo>
                  <a:cubicBezTo>
                    <a:pt x="7041" y="2087"/>
                    <a:pt x="6973" y="2154"/>
                    <a:pt x="6900" y="2189"/>
                  </a:cubicBezTo>
                  <a:lnTo>
                    <a:pt x="6150" y="2574"/>
                  </a:lnTo>
                  <a:cubicBezTo>
                    <a:pt x="6077" y="2615"/>
                    <a:pt x="5984" y="2631"/>
                    <a:pt x="5893" y="2626"/>
                  </a:cubicBezTo>
                  <a:cubicBezTo>
                    <a:pt x="5802" y="2621"/>
                    <a:pt x="5713" y="2595"/>
                    <a:pt x="5648" y="2546"/>
                  </a:cubicBezTo>
                  <a:lnTo>
                    <a:pt x="4900" y="2009"/>
                  </a:lnTo>
                  <a:cubicBezTo>
                    <a:pt x="4765" y="1912"/>
                    <a:pt x="4651" y="1841"/>
                    <a:pt x="4646" y="1846"/>
                  </a:cubicBezTo>
                  <a:cubicBezTo>
                    <a:pt x="4640" y="1852"/>
                    <a:pt x="4526" y="1942"/>
                    <a:pt x="4396" y="2045"/>
                  </a:cubicBezTo>
                  <a:lnTo>
                    <a:pt x="3161" y="3115"/>
                  </a:lnTo>
                  <a:cubicBezTo>
                    <a:pt x="3042" y="3229"/>
                    <a:pt x="2940" y="3327"/>
                    <a:pt x="2935" y="3333"/>
                  </a:cubicBezTo>
                  <a:cubicBezTo>
                    <a:pt x="2929" y="3338"/>
                    <a:pt x="2989" y="3463"/>
                    <a:pt x="3064" y="3609"/>
                  </a:cubicBezTo>
                  <a:lnTo>
                    <a:pt x="3490" y="4401"/>
                  </a:lnTo>
                  <a:cubicBezTo>
                    <a:pt x="3528" y="4474"/>
                    <a:pt x="3542" y="4567"/>
                    <a:pt x="3535" y="4657"/>
                  </a:cubicBezTo>
                  <a:cubicBezTo>
                    <a:pt x="3528" y="4747"/>
                    <a:pt x="3499" y="4833"/>
                    <a:pt x="3448" y="4898"/>
                  </a:cubicBezTo>
                  <a:lnTo>
                    <a:pt x="2909" y="5647"/>
                  </a:lnTo>
                  <a:cubicBezTo>
                    <a:pt x="2863" y="5715"/>
                    <a:pt x="2787" y="5774"/>
                    <a:pt x="2704" y="5812"/>
                  </a:cubicBezTo>
                  <a:cubicBezTo>
                    <a:pt x="2621" y="5851"/>
                    <a:pt x="2531" y="5868"/>
                    <a:pt x="2450" y="5857"/>
                  </a:cubicBezTo>
                  <a:lnTo>
                    <a:pt x="1549" y="5739"/>
                  </a:lnTo>
                  <a:cubicBezTo>
                    <a:pt x="1387" y="5718"/>
                    <a:pt x="1250" y="5705"/>
                    <a:pt x="1245" y="5711"/>
                  </a:cubicBezTo>
                  <a:cubicBezTo>
                    <a:pt x="1240" y="5716"/>
                    <a:pt x="1181" y="5847"/>
                    <a:pt x="1111" y="5999"/>
                  </a:cubicBezTo>
                  <a:lnTo>
                    <a:pt x="518" y="7484"/>
                  </a:lnTo>
                  <a:cubicBezTo>
                    <a:pt x="491" y="7562"/>
                    <a:pt x="465" y="7635"/>
                    <a:pt x="447" y="7689"/>
                  </a:cubicBezTo>
                  <a:cubicBezTo>
                    <a:pt x="429" y="7743"/>
                    <a:pt x="417" y="7779"/>
                    <a:pt x="414" y="7781"/>
                  </a:cubicBezTo>
                  <a:cubicBezTo>
                    <a:pt x="414" y="7787"/>
                    <a:pt x="441" y="7810"/>
                    <a:pt x="485" y="7843"/>
                  </a:cubicBezTo>
                  <a:cubicBezTo>
                    <a:pt x="529" y="7876"/>
                    <a:pt x="589" y="7920"/>
                    <a:pt x="657" y="7966"/>
                  </a:cubicBezTo>
                  <a:lnTo>
                    <a:pt x="1381" y="8453"/>
                  </a:lnTo>
                  <a:cubicBezTo>
                    <a:pt x="1449" y="8499"/>
                    <a:pt x="1502" y="8575"/>
                    <a:pt x="1537" y="8658"/>
                  </a:cubicBezTo>
                  <a:cubicBezTo>
                    <a:pt x="1571" y="8742"/>
                    <a:pt x="1586" y="8832"/>
                    <a:pt x="1570" y="8914"/>
                  </a:cubicBezTo>
                  <a:lnTo>
                    <a:pt x="1419" y="9944"/>
                  </a:lnTo>
                  <a:cubicBezTo>
                    <a:pt x="1411" y="10026"/>
                    <a:pt x="1372" y="10112"/>
                    <a:pt x="1316" y="10185"/>
                  </a:cubicBezTo>
                  <a:cubicBezTo>
                    <a:pt x="1259" y="10259"/>
                    <a:pt x="1184" y="10319"/>
                    <a:pt x="1106" y="10346"/>
                  </a:cubicBezTo>
                  <a:lnTo>
                    <a:pt x="280" y="10649"/>
                  </a:lnTo>
                  <a:cubicBezTo>
                    <a:pt x="124" y="10703"/>
                    <a:pt x="0" y="10758"/>
                    <a:pt x="0" y="10769"/>
                  </a:cubicBezTo>
                  <a:cubicBezTo>
                    <a:pt x="0" y="10780"/>
                    <a:pt x="6" y="10919"/>
                    <a:pt x="16" y="11081"/>
                  </a:cubicBezTo>
                  <a:lnTo>
                    <a:pt x="167" y="12627"/>
                  </a:lnTo>
                  <a:cubicBezTo>
                    <a:pt x="181" y="12708"/>
                    <a:pt x="192" y="12783"/>
                    <a:pt x="200" y="12840"/>
                  </a:cubicBezTo>
                  <a:cubicBezTo>
                    <a:pt x="208" y="12897"/>
                    <a:pt x="214" y="12936"/>
                    <a:pt x="217" y="12942"/>
                  </a:cubicBezTo>
                  <a:cubicBezTo>
                    <a:pt x="217" y="12947"/>
                    <a:pt x="249" y="12954"/>
                    <a:pt x="304" y="12963"/>
                  </a:cubicBezTo>
                  <a:cubicBezTo>
                    <a:pt x="358" y="12972"/>
                    <a:pt x="434" y="12983"/>
                    <a:pt x="518" y="12991"/>
                  </a:cubicBezTo>
                  <a:lnTo>
                    <a:pt x="1353" y="13081"/>
                  </a:lnTo>
                  <a:cubicBezTo>
                    <a:pt x="1434" y="13089"/>
                    <a:pt x="1519" y="13131"/>
                    <a:pt x="1589" y="13190"/>
                  </a:cubicBezTo>
                  <a:cubicBezTo>
                    <a:pt x="1658" y="13248"/>
                    <a:pt x="1713" y="13324"/>
                    <a:pt x="1737" y="13402"/>
                  </a:cubicBezTo>
                  <a:lnTo>
                    <a:pt x="2120" y="14502"/>
                  </a:lnTo>
                  <a:cubicBezTo>
                    <a:pt x="2150" y="14578"/>
                    <a:pt x="2156" y="14673"/>
                    <a:pt x="2139" y="14764"/>
                  </a:cubicBezTo>
                  <a:cubicBezTo>
                    <a:pt x="2123" y="14855"/>
                    <a:pt x="2085" y="14941"/>
                    <a:pt x="2029" y="15000"/>
                  </a:cubicBezTo>
                  <a:lnTo>
                    <a:pt x="1457" y="15624"/>
                  </a:lnTo>
                  <a:cubicBezTo>
                    <a:pt x="1349" y="15744"/>
                    <a:pt x="1256" y="15851"/>
                    <a:pt x="1261" y="15856"/>
                  </a:cubicBezTo>
                  <a:cubicBezTo>
                    <a:pt x="1267" y="15861"/>
                    <a:pt x="1338" y="15987"/>
                    <a:pt x="1424" y="16128"/>
                  </a:cubicBezTo>
                  <a:lnTo>
                    <a:pt x="2255" y="17381"/>
                  </a:lnTo>
                  <a:cubicBezTo>
                    <a:pt x="2303" y="17446"/>
                    <a:pt x="2350" y="17505"/>
                    <a:pt x="2384" y="17551"/>
                  </a:cubicBezTo>
                  <a:cubicBezTo>
                    <a:pt x="2418" y="17597"/>
                    <a:pt x="2443" y="17628"/>
                    <a:pt x="2445" y="17634"/>
                  </a:cubicBezTo>
                  <a:cubicBezTo>
                    <a:pt x="2448" y="17636"/>
                    <a:pt x="2481" y="17628"/>
                    <a:pt x="2532" y="17610"/>
                  </a:cubicBezTo>
                  <a:cubicBezTo>
                    <a:pt x="2584" y="17592"/>
                    <a:pt x="2654" y="17566"/>
                    <a:pt x="2730" y="17537"/>
                  </a:cubicBezTo>
                  <a:lnTo>
                    <a:pt x="3490" y="17232"/>
                  </a:lnTo>
                  <a:cubicBezTo>
                    <a:pt x="3566" y="17202"/>
                    <a:pt x="3658" y="17199"/>
                    <a:pt x="3747" y="17218"/>
                  </a:cubicBezTo>
                  <a:cubicBezTo>
                    <a:pt x="3835" y="17236"/>
                    <a:pt x="3918" y="17276"/>
                    <a:pt x="3975" y="17336"/>
                  </a:cubicBezTo>
                  <a:lnTo>
                    <a:pt x="4905" y="18194"/>
                  </a:lnTo>
                  <a:cubicBezTo>
                    <a:pt x="4967" y="18245"/>
                    <a:pt x="5015" y="18324"/>
                    <a:pt x="5043" y="18411"/>
                  </a:cubicBezTo>
                  <a:cubicBezTo>
                    <a:pt x="5072" y="18498"/>
                    <a:pt x="5081" y="18592"/>
                    <a:pt x="5062" y="18674"/>
                  </a:cubicBezTo>
                  <a:lnTo>
                    <a:pt x="4850" y="19477"/>
                  </a:lnTo>
                  <a:cubicBezTo>
                    <a:pt x="4807" y="19635"/>
                    <a:pt x="4779" y="19770"/>
                    <a:pt x="4785" y="19775"/>
                  </a:cubicBezTo>
                  <a:cubicBezTo>
                    <a:pt x="4790" y="19781"/>
                    <a:pt x="4915" y="19852"/>
                    <a:pt x="5055" y="19938"/>
                  </a:cubicBezTo>
                  <a:lnTo>
                    <a:pt x="6345" y="20631"/>
                  </a:lnTo>
                  <a:cubicBezTo>
                    <a:pt x="6418" y="20666"/>
                    <a:pt x="6486" y="20699"/>
                    <a:pt x="6538" y="20723"/>
                  </a:cubicBezTo>
                  <a:cubicBezTo>
                    <a:pt x="6590" y="20747"/>
                    <a:pt x="6627" y="20765"/>
                    <a:pt x="6632" y="20768"/>
                  </a:cubicBezTo>
                  <a:cubicBezTo>
                    <a:pt x="6635" y="20771"/>
                    <a:pt x="6659" y="20745"/>
                    <a:pt x="6698" y="20704"/>
                  </a:cubicBezTo>
                  <a:cubicBezTo>
                    <a:pt x="6736" y="20663"/>
                    <a:pt x="6788" y="20606"/>
                    <a:pt x="6841" y="20543"/>
                  </a:cubicBezTo>
                  <a:lnTo>
                    <a:pt x="7369" y="19931"/>
                  </a:lnTo>
                  <a:cubicBezTo>
                    <a:pt x="7423" y="19869"/>
                    <a:pt x="7505" y="19822"/>
                    <a:pt x="7592" y="19796"/>
                  </a:cubicBezTo>
                  <a:cubicBezTo>
                    <a:pt x="7679" y="19771"/>
                    <a:pt x="7773" y="19767"/>
                    <a:pt x="7851" y="19792"/>
                  </a:cubicBezTo>
                  <a:lnTo>
                    <a:pt x="9136" y="20116"/>
                  </a:lnTo>
                  <a:cubicBezTo>
                    <a:pt x="9217" y="20132"/>
                    <a:pt x="9297" y="20180"/>
                    <a:pt x="9362" y="20243"/>
                  </a:cubicBezTo>
                  <a:cubicBezTo>
                    <a:pt x="9427" y="20307"/>
                    <a:pt x="9477" y="20386"/>
                    <a:pt x="9496" y="20468"/>
                  </a:cubicBezTo>
                  <a:lnTo>
                    <a:pt x="9680" y="21260"/>
                  </a:lnTo>
                  <a:cubicBezTo>
                    <a:pt x="9718" y="21422"/>
                    <a:pt x="9754" y="21553"/>
                    <a:pt x="9760" y="21553"/>
                  </a:cubicBezTo>
                  <a:cubicBezTo>
                    <a:pt x="9765" y="21553"/>
                    <a:pt x="9911" y="21563"/>
                    <a:pt x="10073" y="21574"/>
                  </a:cubicBezTo>
                  <a:lnTo>
                    <a:pt x="10499" y="21595"/>
                  </a:lnTo>
                  <a:cubicBezTo>
                    <a:pt x="10580" y="21598"/>
                    <a:pt x="10687" y="21600"/>
                    <a:pt x="10795" y="21600"/>
                  </a:cubicBezTo>
                  <a:cubicBezTo>
                    <a:pt x="10904" y="21600"/>
                    <a:pt x="11015" y="21598"/>
                    <a:pt x="11099" y="21595"/>
                  </a:cubicBezTo>
                  <a:lnTo>
                    <a:pt x="11525" y="21574"/>
                  </a:lnTo>
                  <a:cubicBezTo>
                    <a:pt x="11687" y="21563"/>
                    <a:pt x="11827" y="21553"/>
                    <a:pt x="11838" y="21553"/>
                  </a:cubicBezTo>
                  <a:cubicBezTo>
                    <a:pt x="11849" y="21553"/>
                    <a:pt x="11880" y="21417"/>
                    <a:pt x="11918" y="21260"/>
                  </a:cubicBezTo>
                  <a:lnTo>
                    <a:pt x="12104" y="20468"/>
                  </a:lnTo>
                  <a:cubicBezTo>
                    <a:pt x="12123" y="20386"/>
                    <a:pt x="12170" y="20307"/>
                    <a:pt x="12236" y="20243"/>
                  </a:cubicBezTo>
                  <a:cubicBezTo>
                    <a:pt x="12301" y="20180"/>
                    <a:pt x="12383" y="20132"/>
                    <a:pt x="12464" y="20116"/>
                  </a:cubicBezTo>
                  <a:lnTo>
                    <a:pt x="13749" y="19792"/>
                  </a:lnTo>
                  <a:cubicBezTo>
                    <a:pt x="13827" y="19767"/>
                    <a:pt x="13919" y="19771"/>
                    <a:pt x="14005" y="19796"/>
                  </a:cubicBezTo>
                  <a:cubicBezTo>
                    <a:pt x="14092" y="19822"/>
                    <a:pt x="14173" y="19869"/>
                    <a:pt x="14227" y="19931"/>
                  </a:cubicBezTo>
                  <a:lnTo>
                    <a:pt x="14756" y="20543"/>
                  </a:lnTo>
                  <a:cubicBezTo>
                    <a:pt x="14810" y="20606"/>
                    <a:pt x="14860" y="20661"/>
                    <a:pt x="14897" y="20702"/>
                  </a:cubicBezTo>
                  <a:cubicBezTo>
                    <a:pt x="14935" y="20742"/>
                    <a:pt x="14963" y="20768"/>
                    <a:pt x="14968" y="20768"/>
                  </a:cubicBezTo>
                  <a:cubicBezTo>
                    <a:pt x="14971" y="20765"/>
                    <a:pt x="15003" y="20747"/>
                    <a:pt x="15055" y="20723"/>
                  </a:cubicBezTo>
                  <a:cubicBezTo>
                    <a:pt x="15107" y="20699"/>
                    <a:pt x="15177" y="20666"/>
                    <a:pt x="15253" y="20631"/>
                  </a:cubicBezTo>
                  <a:lnTo>
                    <a:pt x="16542" y="19938"/>
                  </a:lnTo>
                  <a:cubicBezTo>
                    <a:pt x="16613" y="19895"/>
                    <a:pt x="16677" y="19854"/>
                    <a:pt x="16726" y="19825"/>
                  </a:cubicBezTo>
                  <a:cubicBezTo>
                    <a:pt x="16775" y="19796"/>
                    <a:pt x="16808" y="19778"/>
                    <a:pt x="16813" y="19775"/>
                  </a:cubicBezTo>
                  <a:cubicBezTo>
                    <a:pt x="16816" y="19772"/>
                    <a:pt x="16810" y="19737"/>
                    <a:pt x="16799" y="19683"/>
                  </a:cubicBezTo>
                  <a:cubicBezTo>
                    <a:pt x="16788" y="19629"/>
                    <a:pt x="16769" y="19556"/>
                    <a:pt x="16747" y="19477"/>
                  </a:cubicBezTo>
                  <a:lnTo>
                    <a:pt x="16538" y="18674"/>
                  </a:lnTo>
                  <a:cubicBezTo>
                    <a:pt x="16516" y="18595"/>
                    <a:pt x="16523" y="18503"/>
                    <a:pt x="16552" y="18416"/>
                  </a:cubicBezTo>
                  <a:cubicBezTo>
                    <a:pt x="16580" y="18329"/>
                    <a:pt x="16628" y="18248"/>
                    <a:pt x="16693" y="18194"/>
                  </a:cubicBezTo>
                  <a:lnTo>
                    <a:pt x="17620" y="17336"/>
                  </a:lnTo>
                  <a:cubicBezTo>
                    <a:pt x="17677" y="17276"/>
                    <a:pt x="17763" y="17236"/>
                    <a:pt x="17851" y="17218"/>
                  </a:cubicBezTo>
                  <a:cubicBezTo>
                    <a:pt x="17939" y="17199"/>
                    <a:pt x="18032" y="17202"/>
                    <a:pt x="18107" y="17232"/>
                  </a:cubicBezTo>
                  <a:lnTo>
                    <a:pt x="18868" y="17537"/>
                  </a:lnTo>
                  <a:cubicBezTo>
                    <a:pt x="19019" y="17596"/>
                    <a:pt x="19149" y="17639"/>
                    <a:pt x="19155" y="17634"/>
                  </a:cubicBezTo>
                  <a:cubicBezTo>
                    <a:pt x="19160" y="17628"/>
                    <a:pt x="19246" y="17516"/>
                    <a:pt x="19343" y="17381"/>
                  </a:cubicBezTo>
                  <a:lnTo>
                    <a:pt x="20174" y="16128"/>
                  </a:lnTo>
                  <a:cubicBezTo>
                    <a:pt x="20260" y="15987"/>
                    <a:pt x="20331" y="15861"/>
                    <a:pt x="20336" y="15856"/>
                  </a:cubicBezTo>
                  <a:cubicBezTo>
                    <a:pt x="20342" y="15851"/>
                    <a:pt x="20257" y="15744"/>
                    <a:pt x="20143" y="15624"/>
                  </a:cubicBezTo>
                  <a:lnTo>
                    <a:pt x="19569" y="14989"/>
                  </a:lnTo>
                  <a:cubicBezTo>
                    <a:pt x="19515" y="14929"/>
                    <a:pt x="19477" y="14843"/>
                    <a:pt x="19461" y="14752"/>
                  </a:cubicBezTo>
                  <a:cubicBezTo>
                    <a:pt x="19444" y="14662"/>
                    <a:pt x="19448" y="14566"/>
                    <a:pt x="19477" y="14490"/>
                  </a:cubicBezTo>
                  <a:lnTo>
                    <a:pt x="19861" y="13391"/>
                  </a:lnTo>
                  <a:cubicBezTo>
                    <a:pt x="19885" y="13312"/>
                    <a:pt x="19940" y="13236"/>
                    <a:pt x="20009" y="13178"/>
                  </a:cubicBezTo>
                  <a:cubicBezTo>
                    <a:pt x="20078" y="13120"/>
                    <a:pt x="20163" y="13080"/>
                    <a:pt x="20244" y="13072"/>
                  </a:cubicBezTo>
                  <a:lnTo>
                    <a:pt x="21080" y="12979"/>
                  </a:lnTo>
                  <a:cubicBezTo>
                    <a:pt x="21161" y="12971"/>
                    <a:pt x="21234" y="12960"/>
                    <a:pt x="21289" y="12951"/>
                  </a:cubicBezTo>
                  <a:cubicBezTo>
                    <a:pt x="21344" y="12942"/>
                    <a:pt x="21381" y="12935"/>
                    <a:pt x="21383" y="12930"/>
                  </a:cubicBezTo>
                  <a:cubicBezTo>
                    <a:pt x="21383" y="12924"/>
                    <a:pt x="21389" y="12889"/>
                    <a:pt x="21398" y="12833"/>
                  </a:cubicBezTo>
                  <a:cubicBezTo>
                    <a:pt x="21406" y="12777"/>
                    <a:pt x="21417" y="12699"/>
                    <a:pt x="21431" y="12615"/>
                  </a:cubicBezTo>
                  <a:lnTo>
                    <a:pt x="21581" y="11072"/>
                  </a:lnTo>
                  <a:cubicBezTo>
                    <a:pt x="21587" y="10991"/>
                    <a:pt x="21592" y="10914"/>
                    <a:pt x="21595" y="10857"/>
                  </a:cubicBezTo>
                  <a:cubicBezTo>
                    <a:pt x="21598" y="10800"/>
                    <a:pt x="21600" y="10763"/>
                    <a:pt x="21600" y="10757"/>
                  </a:cubicBezTo>
                  <a:cubicBezTo>
                    <a:pt x="21592" y="10757"/>
                    <a:pt x="21556" y="10742"/>
                    <a:pt x="21504" y="10722"/>
                  </a:cubicBezTo>
                  <a:cubicBezTo>
                    <a:pt x="21451" y="10702"/>
                    <a:pt x="21379" y="10676"/>
                    <a:pt x="21301" y="10649"/>
                  </a:cubicBezTo>
                  <a:lnTo>
                    <a:pt x="20475" y="10346"/>
                  </a:lnTo>
                  <a:cubicBezTo>
                    <a:pt x="20397" y="10319"/>
                    <a:pt x="20322" y="10259"/>
                    <a:pt x="20266" y="10185"/>
                  </a:cubicBezTo>
                  <a:cubicBezTo>
                    <a:pt x="20209" y="10112"/>
                    <a:pt x="20170" y="10026"/>
                    <a:pt x="20162" y="9944"/>
                  </a:cubicBezTo>
                  <a:lnTo>
                    <a:pt x="20011" y="8914"/>
                  </a:lnTo>
                  <a:cubicBezTo>
                    <a:pt x="19995" y="8832"/>
                    <a:pt x="20010" y="8742"/>
                    <a:pt x="20044" y="8658"/>
                  </a:cubicBezTo>
                  <a:cubicBezTo>
                    <a:pt x="20079" y="8575"/>
                    <a:pt x="20135" y="8499"/>
                    <a:pt x="20202" y="8453"/>
                  </a:cubicBezTo>
                  <a:lnTo>
                    <a:pt x="20925" y="7966"/>
                  </a:lnTo>
                  <a:cubicBezTo>
                    <a:pt x="20992" y="7920"/>
                    <a:pt x="21054" y="7876"/>
                    <a:pt x="21099" y="7843"/>
                  </a:cubicBezTo>
                  <a:cubicBezTo>
                    <a:pt x="21143" y="7810"/>
                    <a:pt x="21170" y="7787"/>
                    <a:pt x="21167" y="7781"/>
                  </a:cubicBezTo>
                  <a:cubicBezTo>
                    <a:pt x="21167" y="7776"/>
                    <a:pt x="21155" y="7740"/>
                    <a:pt x="21136" y="7687"/>
                  </a:cubicBezTo>
                  <a:cubicBezTo>
                    <a:pt x="21117" y="7633"/>
                    <a:pt x="21090" y="7562"/>
                    <a:pt x="21063" y="7484"/>
                  </a:cubicBezTo>
                  <a:lnTo>
                    <a:pt x="20470" y="5999"/>
                  </a:lnTo>
                  <a:cubicBezTo>
                    <a:pt x="20400" y="5847"/>
                    <a:pt x="20342" y="5722"/>
                    <a:pt x="20336" y="5711"/>
                  </a:cubicBezTo>
                  <a:cubicBezTo>
                    <a:pt x="20331" y="5700"/>
                    <a:pt x="20197" y="5718"/>
                    <a:pt x="20035" y="5739"/>
                  </a:cubicBezTo>
                  <a:lnTo>
                    <a:pt x="19131" y="5857"/>
                  </a:lnTo>
                  <a:cubicBezTo>
                    <a:pt x="19050" y="5868"/>
                    <a:pt x="18958" y="5850"/>
                    <a:pt x="18875" y="5812"/>
                  </a:cubicBezTo>
                  <a:cubicBezTo>
                    <a:pt x="18791" y="5775"/>
                    <a:pt x="18718" y="5717"/>
                    <a:pt x="18675" y="5647"/>
                  </a:cubicBezTo>
                  <a:lnTo>
                    <a:pt x="18133" y="4898"/>
                  </a:lnTo>
                  <a:cubicBezTo>
                    <a:pt x="18082" y="4833"/>
                    <a:pt x="18053" y="4747"/>
                    <a:pt x="18046" y="4657"/>
                  </a:cubicBezTo>
                  <a:cubicBezTo>
                    <a:pt x="18039" y="4567"/>
                    <a:pt x="18053" y="4474"/>
                    <a:pt x="18091" y="4401"/>
                  </a:cubicBezTo>
                  <a:lnTo>
                    <a:pt x="18517" y="3609"/>
                  </a:lnTo>
                  <a:cubicBezTo>
                    <a:pt x="18593" y="3463"/>
                    <a:pt x="18652" y="3338"/>
                    <a:pt x="18646" y="3333"/>
                  </a:cubicBezTo>
                  <a:cubicBezTo>
                    <a:pt x="18641" y="3327"/>
                    <a:pt x="18539" y="3229"/>
                    <a:pt x="18420" y="3115"/>
                  </a:cubicBezTo>
                  <a:lnTo>
                    <a:pt x="17185" y="2045"/>
                  </a:lnTo>
                  <a:cubicBezTo>
                    <a:pt x="17055" y="1942"/>
                    <a:pt x="16943" y="1852"/>
                    <a:pt x="16938" y="1846"/>
                  </a:cubicBezTo>
                  <a:cubicBezTo>
                    <a:pt x="16932" y="1841"/>
                    <a:pt x="16811" y="1917"/>
                    <a:pt x="16681" y="2009"/>
                  </a:cubicBezTo>
                  <a:lnTo>
                    <a:pt x="15933" y="2546"/>
                  </a:lnTo>
                  <a:cubicBezTo>
                    <a:pt x="15865" y="2595"/>
                    <a:pt x="15775" y="2621"/>
                    <a:pt x="15683" y="2626"/>
                  </a:cubicBezTo>
                  <a:cubicBezTo>
                    <a:pt x="15592" y="2631"/>
                    <a:pt x="15502" y="2615"/>
                    <a:pt x="15432" y="2574"/>
                  </a:cubicBezTo>
                  <a:lnTo>
                    <a:pt x="14681" y="2189"/>
                  </a:lnTo>
                  <a:cubicBezTo>
                    <a:pt x="14605" y="2154"/>
                    <a:pt x="14538" y="2089"/>
                    <a:pt x="14490" y="2012"/>
                  </a:cubicBezTo>
                  <a:cubicBezTo>
                    <a:pt x="14442" y="1934"/>
                    <a:pt x="14412" y="1845"/>
                    <a:pt x="14415" y="1761"/>
                  </a:cubicBezTo>
                  <a:lnTo>
                    <a:pt x="14427" y="839"/>
                  </a:lnTo>
                  <a:cubicBezTo>
                    <a:pt x="14427" y="758"/>
                    <a:pt x="14428" y="682"/>
                    <a:pt x="14427" y="626"/>
                  </a:cubicBezTo>
                  <a:cubicBezTo>
                    <a:pt x="14425" y="571"/>
                    <a:pt x="14420" y="537"/>
                    <a:pt x="14415" y="537"/>
                  </a:cubicBezTo>
                  <a:cubicBezTo>
                    <a:pt x="14412" y="534"/>
                    <a:pt x="14376" y="522"/>
                    <a:pt x="14321" y="506"/>
                  </a:cubicBezTo>
                  <a:cubicBezTo>
                    <a:pt x="14266" y="490"/>
                    <a:pt x="14192" y="469"/>
                    <a:pt x="14114" y="444"/>
                  </a:cubicBezTo>
                  <a:lnTo>
                    <a:pt x="12506" y="54"/>
                  </a:lnTo>
                  <a:cubicBezTo>
                    <a:pt x="12344" y="22"/>
                    <a:pt x="12203" y="0"/>
                    <a:pt x="12198" y="0"/>
                  </a:cubicBezTo>
                  <a:cubicBezTo>
                    <a:pt x="12187" y="0"/>
                    <a:pt x="12125" y="118"/>
                    <a:pt x="12050" y="265"/>
                  </a:cubicBezTo>
                  <a:lnTo>
                    <a:pt x="11626" y="1094"/>
                  </a:lnTo>
                  <a:cubicBezTo>
                    <a:pt x="11588" y="1168"/>
                    <a:pt x="11523" y="1233"/>
                    <a:pt x="11445" y="1279"/>
                  </a:cubicBezTo>
                  <a:cubicBezTo>
                    <a:pt x="11367" y="1325"/>
                    <a:pt x="11276" y="1352"/>
                    <a:pt x="11195" y="1350"/>
                  </a:cubicBezTo>
                  <a:lnTo>
                    <a:pt x="10386" y="1350"/>
                  </a:lnTo>
                  <a:cubicBezTo>
                    <a:pt x="10305" y="1352"/>
                    <a:pt x="10215" y="1325"/>
                    <a:pt x="10136" y="1279"/>
                  </a:cubicBezTo>
                  <a:cubicBezTo>
                    <a:pt x="10057" y="1233"/>
                    <a:pt x="9990" y="1168"/>
                    <a:pt x="9955" y="1094"/>
                  </a:cubicBezTo>
                  <a:lnTo>
                    <a:pt x="9534" y="265"/>
                  </a:lnTo>
                  <a:cubicBezTo>
                    <a:pt x="9458" y="118"/>
                    <a:pt x="9394" y="0"/>
                    <a:pt x="9383" y="0"/>
                  </a:cubicBezTo>
                  <a:close/>
                  <a:moveTo>
                    <a:pt x="10800" y="4281"/>
                  </a:moveTo>
                  <a:cubicBezTo>
                    <a:pt x="12461" y="4281"/>
                    <a:pt x="14122" y="4918"/>
                    <a:pt x="15389" y="6191"/>
                  </a:cubicBezTo>
                  <a:cubicBezTo>
                    <a:pt x="17924" y="8736"/>
                    <a:pt x="17924" y="12864"/>
                    <a:pt x="15389" y="15409"/>
                  </a:cubicBezTo>
                  <a:cubicBezTo>
                    <a:pt x="12855" y="17955"/>
                    <a:pt x="8745" y="17955"/>
                    <a:pt x="6211" y="15409"/>
                  </a:cubicBezTo>
                  <a:cubicBezTo>
                    <a:pt x="3676" y="12864"/>
                    <a:pt x="3676" y="8736"/>
                    <a:pt x="6211" y="6191"/>
                  </a:cubicBezTo>
                  <a:cubicBezTo>
                    <a:pt x="7478" y="4918"/>
                    <a:pt x="9139" y="4281"/>
                    <a:pt x="10800" y="428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07" name="Фигура"/>
            <p:cNvSpPr/>
            <p:nvPr/>
          </p:nvSpPr>
          <p:spPr>
            <a:xfrm>
              <a:off x="575171" y="2860939"/>
              <a:ext cx="2448725" cy="244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41" y="0"/>
                  </a:moveTo>
                  <a:cubicBezTo>
                    <a:pt x="7322" y="0"/>
                    <a:pt x="4803" y="1004"/>
                    <a:pt x="2882" y="3015"/>
                  </a:cubicBezTo>
                  <a:cubicBezTo>
                    <a:pt x="-961" y="7037"/>
                    <a:pt x="-961" y="13557"/>
                    <a:pt x="2882" y="17578"/>
                  </a:cubicBezTo>
                  <a:cubicBezTo>
                    <a:pt x="6724" y="21600"/>
                    <a:pt x="12954" y="21600"/>
                    <a:pt x="16796" y="17578"/>
                  </a:cubicBezTo>
                  <a:cubicBezTo>
                    <a:pt x="20639" y="13557"/>
                    <a:pt x="20639" y="7037"/>
                    <a:pt x="16796" y="3015"/>
                  </a:cubicBezTo>
                  <a:cubicBezTo>
                    <a:pt x="14875" y="1004"/>
                    <a:pt x="12359" y="0"/>
                    <a:pt x="9841" y="0"/>
                  </a:cubicBezTo>
                  <a:close/>
                  <a:moveTo>
                    <a:pt x="9841" y="1201"/>
                  </a:moveTo>
                  <a:cubicBezTo>
                    <a:pt x="12065" y="1201"/>
                    <a:pt x="14289" y="2090"/>
                    <a:pt x="15986" y="3866"/>
                  </a:cubicBezTo>
                  <a:cubicBezTo>
                    <a:pt x="19380" y="7418"/>
                    <a:pt x="19380" y="13178"/>
                    <a:pt x="15986" y="16731"/>
                  </a:cubicBezTo>
                  <a:cubicBezTo>
                    <a:pt x="12592" y="20283"/>
                    <a:pt x="7089" y="20283"/>
                    <a:pt x="3695" y="16731"/>
                  </a:cubicBezTo>
                  <a:cubicBezTo>
                    <a:pt x="301" y="13178"/>
                    <a:pt x="301" y="7418"/>
                    <a:pt x="3695" y="3866"/>
                  </a:cubicBezTo>
                  <a:cubicBezTo>
                    <a:pt x="5392" y="2090"/>
                    <a:pt x="7616" y="1201"/>
                    <a:pt x="9841" y="1201"/>
                  </a:cubicBezTo>
                  <a:close/>
                </a:path>
              </a:pathLst>
            </a:custGeom>
            <a:solidFill>
              <a:srgbClr val="000000">
                <a:alpha val="1162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08" name="Фигура"/>
            <p:cNvSpPr/>
            <p:nvPr/>
          </p:nvSpPr>
          <p:spPr>
            <a:xfrm>
              <a:off x="1286713" y="3586022"/>
              <a:ext cx="1025641" cy="99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93" y="0"/>
                  </a:moveTo>
                  <a:cubicBezTo>
                    <a:pt x="5985" y="0"/>
                    <a:pt x="5303" y="0"/>
                    <a:pt x="4603" y="72"/>
                  </a:cubicBezTo>
                  <a:cubicBezTo>
                    <a:pt x="2225" y="360"/>
                    <a:pt x="350" y="2287"/>
                    <a:pt x="70" y="4730"/>
                  </a:cubicBezTo>
                  <a:cubicBezTo>
                    <a:pt x="0" y="5448"/>
                    <a:pt x="0" y="6147"/>
                    <a:pt x="0" y="6156"/>
                  </a:cubicBezTo>
                  <a:lnTo>
                    <a:pt x="0" y="15444"/>
                  </a:lnTo>
                  <a:cubicBezTo>
                    <a:pt x="0" y="15453"/>
                    <a:pt x="0" y="16154"/>
                    <a:pt x="70" y="16872"/>
                  </a:cubicBezTo>
                  <a:cubicBezTo>
                    <a:pt x="350" y="19315"/>
                    <a:pt x="2225" y="21240"/>
                    <a:pt x="4603" y="21528"/>
                  </a:cubicBezTo>
                  <a:cubicBezTo>
                    <a:pt x="5303" y="21600"/>
                    <a:pt x="5985" y="21600"/>
                    <a:pt x="5993" y="21600"/>
                  </a:cubicBezTo>
                  <a:cubicBezTo>
                    <a:pt x="6002" y="21600"/>
                    <a:pt x="6684" y="21600"/>
                    <a:pt x="7384" y="21528"/>
                  </a:cubicBezTo>
                  <a:cubicBezTo>
                    <a:pt x="9762" y="21240"/>
                    <a:pt x="11637" y="19315"/>
                    <a:pt x="11917" y="16872"/>
                  </a:cubicBezTo>
                  <a:cubicBezTo>
                    <a:pt x="11987" y="16154"/>
                    <a:pt x="11987" y="15453"/>
                    <a:pt x="11987" y="15444"/>
                  </a:cubicBezTo>
                  <a:lnTo>
                    <a:pt x="11987" y="6156"/>
                  </a:lnTo>
                  <a:cubicBezTo>
                    <a:pt x="11987" y="6147"/>
                    <a:pt x="11987" y="5448"/>
                    <a:pt x="11917" y="4730"/>
                  </a:cubicBezTo>
                  <a:cubicBezTo>
                    <a:pt x="11637" y="2287"/>
                    <a:pt x="9762" y="360"/>
                    <a:pt x="7384" y="72"/>
                  </a:cubicBezTo>
                  <a:cubicBezTo>
                    <a:pt x="6684" y="0"/>
                    <a:pt x="6002" y="0"/>
                    <a:pt x="5993" y="0"/>
                  </a:cubicBezTo>
                  <a:close/>
                  <a:moveTo>
                    <a:pt x="18615" y="370"/>
                  </a:moveTo>
                  <a:cubicBezTo>
                    <a:pt x="17994" y="1166"/>
                    <a:pt x="17252" y="1853"/>
                    <a:pt x="16418" y="2407"/>
                  </a:cubicBezTo>
                  <a:cubicBezTo>
                    <a:pt x="15394" y="3087"/>
                    <a:pt x="14250" y="3553"/>
                    <a:pt x="13051" y="3777"/>
                  </a:cubicBezTo>
                  <a:lnTo>
                    <a:pt x="13051" y="6164"/>
                  </a:lnTo>
                  <a:lnTo>
                    <a:pt x="14795" y="6158"/>
                  </a:lnTo>
                  <a:cubicBezTo>
                    <a:pt x="15105" y="6168"/>
                    <a:pt x="15402" y="6243"/>
                    <a:pt x="15673" y="6374"/>
                  </a:cubicBezTo>
                  <a:cubicBezTo>
                    <a:pt x="15920" y="6493"/>
                    <a:pt x="16153" y="6661"/>
                    <a:pt x="16316" y="6900"/>
                  </a:cubicBezTo>
                  <a:cubicBezTo>
                    <a:pt x="16467" y="7123"/>
                    <a:pt x="16542" y="7391"/>
                    <a:pt x="16530" y="7662"/>
                  </a:cubicBezTo>
                  <a:lnTo>
                    <a:pt x="16530" y="21230"/>
                  </a:lnTo>
                  <a:lnTo>
                    <a:pt x="21600" y="21230"/>
                  </a:lnTo>
                  <a:lnTo>
                    <a:pt x="21600" y="370"/>
                  </a:lnTo>
                  <a:lnTo>
                    <a:pt x="18615" y="370"/>
                  </a:lnTo>
                  <a:close/>
                  <a:moveTo>
                    <a:pt x="5993" y="3228"/>
                  </a:moveTo>
                  <a:cubicBezTo>
                    <a:pt x="6517" y="3228"/>
                    <a:pt x="6941" y="3664"/>
                    <a:pt x="6941" y="4201"/>
                  </a:cubicBezTo>
                  <a:lnTo>
                    <a:pt x="6941" y="17401"/>
                  </a:lnTo>
                  <a:cubicBezTo>
                    <a:pt x="6941" y="17938"/>
                    <a:pt x="6517" y="18374"/>
                    <a:pt x="5993" y="18374"/>
                  </a:cubicBezTo>
                  <a:cubicBezTo>
                    <a:pt x="5470" y="18374"/>
                    <a:pt x="5046" y="17938"/>
                    <a:pt x="5046" y="17401"/>
                  </a:cubicBezTo>
                  <a:lnTo>
                    <a:pt x="5046" y="4201"/>
                  </a:lnTo>
                  <a:cubicBezTo>
                    <a:pt x="5046" y="3664"/>
                    <a:pt x="5470" y="3228"/>
                    <a:pt x="5993" y="3228"/>
                  </a:cubicBezTo>
                  <a:close/>
                </a:path>
              </a:pathLst>
            </a:custGeom>
            <a:solidFill>
              <a:srgbClr val="252D3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09" name="Фигура"/>
            <p:cNvSpPr/>
            <p:nvPr/>
          </p:nvSpPr>
          <p:spPr>
            <a:xfrm>
              <a:off x="5416484" y="3642243"/>
              <a:ext cx="1620641" cy="153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052"/>
                  </a:moveTo>
                  <a:lnTo>
                    <a:pt x="13870" y="0"/>
                  </a:lnTo>
                  <a:lnTo>
                    <a:pt x="10428" y="309"/>
                  </a:lnTo>
                  <a:lnTo>
                    <a:pt x="8733" y="3277"/>
                  </a:lnTo>
                  <a:lnTo>
                    <a:pt x="5696" y="193"/>
                  </a:lnTo>
                  <a:lnTo>
                    <a:pt x="1278" y="484"/>
                  </a:lnTo>
                  <a:lnTo>
                    <a:pt x="0" y="12022"/>
                  </a:lnTo>
                  <a:lnTo>
                    <a:pt x="9000" y="21600"/>
                  </a:lnTo>
                  <a:cubicBezTo>
                    <a:pt x="12552" y="21186"/>
                    <a:pt x="15826" y="19378"/>
                    <a:pt x="18174" y="16535"/>
                  </a:cubicBezTo>
                  <a:cubicBezTo>
                    <a:pt x="20135" y="14160"/>
                    <a:pt x="21334" y="11191"/>
                    <a:pt x="21600" y="8052"/>
                  </a:cubicBezTo>
                  <a:close/>
                </a:path>
              </a:pathLst>
            </a:custGeom>
            <a:solidFill>
              <a:srgbClr val="252D30">
                <a:alpha val="855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>
                  <a:solidFill>
                    <a:srgbClr val="FEFCFF"/>
                  </a:solidFill>
                </a:defRPr>
              </a:pPr>
              <a:endParaRPr sz="900"/>
            </a:p>
          </p:txBody>
        </p:sp>
        <p:sp>
          <p:nvSpPr>
            <p:cNvPr id="1310" name="Фигура"/>
            <p:cNvSpPr/>
            <p:nvPr/>
          </p:nvSpPr>
          <p:spPr>
            <a:xfrm>
              <a:off x="4154005" y="2293450"/>
              <a:ext cx="3599460" cy="358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83" y="0"/>
                  </a:moveTo>
                  <a:cubicBezTo>
                    <a:pt x="9372" y="0"/>
                    <a:pt x="9237" y="27"/>
                    <a:pt x="9075" y="54"/>
                  </a:cubicBezTo>
                  <a:lnTo>
                    <a:pt x="7468" y="444"/>
                  </a:lnTo>
                  <a:cubicBezTo>
                    <a:pt x="7389" y="469"/>
                    <a:pt x="7317" y="490"/>
                    <a:pt x="7263" y="506"/>
                  </a:cubicBezTo>
                  <a:cubicBezTo>
                    <a:pt x="7208" y="522"/>
                    <a:pt x="7172" y="534"/>
                    <a:pt x="7166" y="537"/>
                  </a:cubicBezTo>
                  <a:cubicBezTo>
                    <a:pt x="7164" y="539"/>
                    <a:pt x="7159" y="574"/>
                    <a:pt x="7157" y="629"/>
                  </a:cubicBezTo>
                  <a:cubicBezTo>
                    <a:pt x="7155" y="684"/>
                    <a:pt x="7154" y="758"/>
                    <a:pt x="7154" y="839"/>
                  </a:cubicBezTo>
                  <a:lnTo>
                    <a:pt x="7166" y="1761"/>
                  </a:lnTo>
                  <a:cubicBezTo>
                    <a:pt x="7166" y="1842"/>
                    <a:pt x="7137" y="1931"/>
                    <a:pt x="7089" y="2009"/>
                  </a:cubicBezTo>
                  <a:cubicBezTo>
                    <a:pt x="7041" y="2087"/>
                    <a:pt x="6973" y="2154"/>
                    <a:pt x="6900" y="2189"/>
                  </a:cubicBezTo>
                  <a:lnTo>
                    <a:pt x="6150" y="2574"/>
                  </a:lnTo>
                  <a:cubicBezTo>
                    <a:pt x="6077" y="2615"/>
                    <a:pt x="5984" y="2631"/>
                    <a:pt x="5893" y="2626"/>
                  </a:cubicBezTo>
                  <a:cubicBezTo>
                    <a:pt x="5802" y="2621"/>
                    <a:pt x="5713" y="2595"/>
                    <a:pt x="5648" y="2546"/>
                  </a:cubicBezTo>
                  <a:lnTo>
                    <a:pt x="4900" y="2009"/>
                  </a:lnTo>
                  <a:cubicBezTo>
                    <a:pt x="4765" y="1912"/>
                    <a:pt x="4651" y="1841"/>
                    <a:pt x="4646" y="1846"/>
                  </a:cubicBezTo>
                  <a:cubicBezTo>
                    <a:pt x="4640" y="1852"/>
                    <a:pt x="4526" y="1942"/>
                    <a:pt x="4396" y="2045"/>
                  </a:cubicBezTo>
                  <a:lnTo>
                    <a:pt x="3161" y="3115"/>
                  </a:lnTo>
                  <a:cubicBezTo>
                    <a:pt x="3042" y="3229"/>
                    <a:pt x="2940" y="3327"/>
                    <a:pt x="2935" y="3333"/>
                  </a:cubicBezTo>
                  <a:cubicBezTo>
                    <a:pt x="2929" y="3338"/>
                    <a:pt x="2989" y="3463"/>
                    <a:pt x="3064" y="3609"/>
                  </a:cubicBezTo>
                  <a:lnTo>
                    <a:pt x="3490" y="4401"/>
                  </a:lnTo>
                  <a:cubicBezTo>
                    <a:pt x="3528" y="4474"/>
                    <a:pt x="3542" y="4567"/>
                    <a:pt x="3535" y="4657"/>
                  </a:cubicBezTo>
                  <a:cubicBezTo>
                    <a:pt x="3528" y="4747"/>
                    <a:pt x="3499" y="4833"/>
                    <a:pt x="3448" y="4898"/>
                  </a:cubicBezTo>
                  <a:lnTo>
                    <a:pt x="2909" y="5647"/>
                  </a:lnTo>
                  <a:cubicBezTo>
                    <a:pt x="2863" y="5715"/>
                    <a:pt x="2787" y="5774"/>
                    <a:pt x="2704" y="5812"/>
                  </a:cubicBezTo>
                  <a:cubicBezTo>
                    <a:pt x="2621" y="5851"/>
                    <a:pt x="2531" y="5868"/>
                    <a:pt x="2450" y="5857"/>
                  </a:cubicBezTo>
                  <a:lnTo>
                    <a:pt x="1549" y="5739"/>
                  </a:lnTo>
                  <a:cubicBezTo>
                    <a:pt x="1387" y="5718"/>
                    <a:pt x="1250" y="5705"/>
                    <a:pt x="1245" y="5711"/>
                  </a:cubicBezTo>
                  <a:cubicBezTo>
                    <a:pt x="1240" y="5716"/>
                    <a:pt x="1181" y="5847"/>
                    <a:pt x="1111" y="5999"/>
                  </a:cubicBezTo>
                  <a:lnTo>
                    <a:pt x="518" y="7484"/>
                  </a:lnTo>
                  <a:cubicBezTo>
                    <a:pt x="491" y="7562"/>
                    <a:pt x="465" y="7635"/>
                    <a:pt x="447" y="7689"/>
                  </a:cubicBezTo>
                  <a:cubicBezTo>
                    <a:pt x="429" y="7743"/>
                    <a:pt x="417" y="7779"/>
                    <a:pt x="414" y="7781"/>
                  </a:cubicBezTo>
                  <a:cubicBezTo>
                    <a:pt x="414" y="7787"/>
                    <a:pt x="441" y="7810"/>
                    <a:pt x="485" y="7843"/>
                  </a:cubicBezTo>
                  <a:cubicBezTo>
                    <a:pt x="529" y="7876"/>
                    <a:pt x="589" y="7920"/>
                    <a:pt x="657" y="7966"/>
                  </a:cubicBezTo>
                  <a:lnTo>
                    <a:pt x="1381" y="8453"/>
                  </a:lnTo>
                  <a:cubicBezTo>
                    <a:pt x="1449" y="8499"/>
                    <a:pt x="1502" y="8575"/>
                    <a:pt x="1537" y="8658"/>
                  </a:cubicBezTo>
                  <a:cubicBezTo>
                    <a:pt x="1571" y="8742"/>
                    <a:pt x="1586" y="8832"/>
                    <a:pt x="1570" y="8914"/>
                  </a:cubicBezTo>
                  <a:lnTo>
                    <a:pt x="1419" y="9944"/>
                  </a:lnTo>
                  <a:cubicBezTo>
                    <a:pt x="1411" y="10026"/>
                    <a:pt x="1372" y="10112"/>
                    <a:pt x="1316" y="10185"/>
                  </a:cubicBezTo>
                  <a:cubicBezTo>
                    <a:pt x="1259" y="10259"/>
                    <a:pt x="1184" y="10319"/>
                    <a:pt x="1106" y="10346"/>
                  </a:cubicBezTo>
                  <a:lnTo>
                    <a:pt x="280" y="10649"/>
                  </a:lnTo>
                  <a:cubicBezTo>
                    <a:pt x="124" y="10703"/>
                    <a:pt x="0" y="10758"/>
                    <a:pt x="0" y="10769"/>
                  </a:cubicBezTo>
                  <a:cubicBezTo>
                    <a:pt x="0" y="10780"/>
                    <a:pt x="6" y="10919"/>
                    <a:pt x="16" y="11081"/>
                  </a:cubicBezTo>
                  <a:lnTo>
                    <a:pt x="167" y="12627"/>
                  </a:lnTo>
                  <a:cubicBezTo>
                    <a:pt x="181" y="12708"/>
                    <a:pt x="192" y="12783"/>
                    <a:pt x="200" y="12840"/>
                  </a:cubicBezTo>
                  <a:cubicBezTo>
                    <a:pt x="208" y="12897"/>
                    <a:pt x="214" y="12936"/>
                    <a:pt x="217" y="12942"/>
                  </a:cubicBezTo>
                  <a:cubicBezTo>
                    <a:pt x="217" y="12947"/>
                    <a:pt x="249" y="12954"/>
                    <a:pt x="304" y="12963"/>
                  </a:cubicBezTo>
                  <a:cubicBezTo>
                    <a:pt x="358" y="12972"/>
                    <a:pt x="434" y="12983"/>
                    <a:pt x="518" y="12991"/>
                  </a:cubicBezTo>
                  <a:lnTo>
                    <a:pt x="1353" y="13081"/>
                  </a:lnTo>
                  <a:cubicBezTo>
                    <a:pt x="1434" y="13089"/>
                    <a:pt x="1519" y="13131"/>
                    <a:pt x="1589" y="13190"/>
                  </a:cubicBezTo>
                  <a:cubicBezTo>
                    <a:pt x="1658" y="13248"/>
                    <a:pt x="1713" y="13324"/>
                    <a:pt x="1737" y="13402"/>
                  </a:cubicBezTo>
                  <a:lnTo>
                    <a:pt x="2120" y="14502"/>
                  </a:lnTo>
                  <a:cubicBezTo>
                    <a:pt x="2150" y="14578"/>
                    <a:pt x="2156" y="14673"/>
                    <a:pt x="2139" y="14764"/>
                  </a:cubicBezTo>
                  <a:cubicBezTo>
                    <a:pt x="2123" y="14855"/>
                    <a:pt x="2085" y="14941"/>
                    <a:pt x="2029" y="15000"/>
                  </a:cubicBezTo>
                  <a:lnTo>
                    <a:pt x="1457" y="15624"/>
                  </a:lnTo>
                  <a:cubicBezTo>
                    <a:pt x="1349" y="15744"/>
                    <a:pt x="1256" y="15851"/>
                    <a:pt x="1261" y="15856"/>
                  </a:cubicBezTo>
                  <a:cubicBezTo>
                    <a:pt x="1267" y="15861"/>
                    <a:pt x="1338" y="15987"/>
                    <a:pt x="1424" y="16128"/>
                  </a:cubicBezTo>
                  <a:lnTo>
                    <a:pt x="2255" y="17381"/>
                  </a:lnTo>
                  <a:cubicBezTo>
                    <a:pt x="2303" y="17446"/>
                    <a:pt x="2350" y="17505"/>
                    <a:pt x="2384" y="17551"/>
                  </a:cubicBezTo>
                  <a:cubicBezTo>
                    <a:pt x="2418" y="17597"/>
                    <a:pt x="2443" y="17628"/>
                    <a:pt x="2445" y="17634"/>
                  </a:cubicBezTo>
                  <a:cubicBezTo>
                    <a:pt x="2448" y="17636"/>
                    <a:pt x="2481" y="17628"/>
                    <a:pt x="2532" y="17610"/>
                  </a:cubicBezTo>
                  <a:cubicBezTo>
                    <a:pt x="2584" y="17592"/>
                    <a:pt x="2654" y="17566"/>
                    <a:pt x="2730" y="17537"/>
                  </a:cubicBezTo>
                  <a:lnTo>
                    <a:pt x="3490" y="17232"/>
                  </a:lnTo>
                  <a:cubicBezTo>
                    <a:pt x="3566" y="17202"/>
                    <a:pt x="3658" y="17199"/>
                    <a:pt x="3747" y="17218"/>
                  </a:cubicBezTo>
                  <a:cubicBezTo>
                    <a:pt x="3835" y="17236"/>
                    <a:pt x="3918" y="17276"/>
                    <a:pt x="3975" y="17336"/>
                  </a:cubicBezTo>
                  <a:lnTo>
                    <a:pt x="4905" y="18194"/>
                  </a:lnTo>
                  <a:cubicBezTo>
                    <a:pt x="4967" y="18245"/>
                    <a:pt x="5015" y="18324"/>
                    <a:pt x="5043" y="18411"/>
                  </a:cubicBezTo>
                  <a:cubicBezTo>
                    <a:pt x="5072" y="18498"/>
                    <a:pt x="5081" y="18592"/>
                    <a:pt x="5062" y="18674"/>
                  </a:cubicBezTo>
                  <a:lnTo>
                    <a:pt x="4850" y="19477"/>
                  </a:lnTo>
                  <a:cubicBezTo>
                    <a:pt x="4807" y="19635"/>
                    <a:pt x="4779" y="19770"/>
                    <a:pt x="4785" y="19775"/>
                  </a:cubicBezTo>
                  <a:cubicBezTo>
                    <a:pt x="4790" y="19781"/>
                    <a:pt x="4915" y="19852"/>
                    <a:pt x="5055" y="19938"/>
                  </a:cubicBezTo>
                  <a:lnTo>
                    <a:pt x="6345" y="20631"/>
                  </a:lnTo>
                  <a:cubicBezTo>
                    <a:pt x="6418" y="20666"/>
                    <a:pt x="6486" y="20699"/>
                    <a:pt x="6538" y="20723"/>
                  </a:cubicBezTo>
                  <a:cubicBezTo>
                    <a:pt x="6590" y="20747"/>
                    <a:pt x="6627" y="20765"/>
                    <a:pt x="6632" y="20768"/>
                  </a:cubicBezTo>
                  <a:cubicBezTo>
                    <a:pt x="6635" y="20771"/>
                    <a:pt x="6659" y="20745"/>
                    <a:pt x="6698" y="20704"/>
                  </a:cubicBezTo>
                  <a:cubicBezTo>
                    <a:pt x="6736" y="20663"/>
                    <a:pt x="6788" y="20606"/>
                    <a:pt x="6841" y="20543"/>
                  </a:cubicBezTo>
                  <a:lnTo>
                    <a:pt x="7369" y="19931"/>
                  </a:lnTo>
                  <a:cubicBezTo>
                    <a:pt x="7423" y="19869"/>
                    <a:pt x="7505" y="19822"/>
                    <a:pt x="7592" y="19796"/>
                  </a:cubicBezTo>
                  <a:cubicBezTo>
                    <a:pt x="7679" y="19771"/>
                    <a:pt x="7773" y="19767"/>
                    <a:pt x="7851" y="19792"/>
                  </a:cubicBezTo>
                  <a:lnTo>
                    <a:pt x="9136" y="20116"/>
                  </a:lnTo>
                  <a:cubicBezTo>
                    <a:pt x="9217" y="20132"/>
                    <a:pt x="9297" y="20180"/>
                    <a:pt x="9362" y="20243"/>
                  </a:cubicBezTo>
                  <a:cubicBezTo>
                    <a:pt x="9427" y="20307"/>
                    <a:pt x="9477" y="20386"/>
                    <a:pt x="9496" y="20468"/>
                  </a:cubicBezTo>
                  <a:lnTo>
                    <a:pt x="9680" y="21260"/>
                  </a:lnTo>
                  <a:cubicBezTo>
                    <a:pt x="9718" y="21422"/>
                    <a:pt x="9754" y="21553"/>
                    <a:pt x="9760" y="21553"/>
                  </a:cubicBezTo>
                  <a:cubicBezTo>
                    <a:pt x="9765" y="21553"/>
                    <a:pt x="9911" y="21563"/>
                    <a:pt x="10073" y="21574"/>
                  </a:cubicBezTo>
                  <a:lnTo>
                    <a:pt x="10499" y="21595"/>
                  </a:lnTo>
                  <a:cubicBezTo>
                    <a:pt x="10580" y="21598"/>
                    <a:pt x="10687" y="21600"/>
                    <a:pt x="10795" y="21600"/>
                  </a:cubicBezTo>
                  <a:cubicBezTo>
                    <a:pt x="10904" y="21600"/>
                    <a:pt x="11015" y="21598"/>
                    <a:pt x="11099" y="21595"/>
                  </a:cubicBezTo>
                  <a:lnTo>
                    <a:pt x="11525" y="21574"/>
                  </a:lnTo>
                  <a:cubicBezTo>
                    <a:pt x="11687" y="21563"/>
                    <a:pt x="11827" y="21553"/>
                    <a:pt x="11838" y="21553"/>
                  </a:cubicBezTo>
                  <a:cubicBezTo>
                    <a:pt x="11849" y="21553"/>
                    <a:pt x="11880" y="21417"/>
                    <a:pt x="11918" y="21260"/>
                  </a:cubicBezTo>
                  <a:lnTo>
                    <a:pt x="12104" y="20468"/>
                  </a:lnTo>
                  <a:cubicBezTo>
                    <a:pt x="12123" y="20386"/>
                    <a:pt x="12170" y="20307"/>
                    <a:pt x="12236" y="20243"/>
                  </a:cubicBezTo>
                  <a:cubicBezTo>
                    <a:pt x="12301" y="20180"/>
                    <a:pt x="12383" y="20132"/>
                    <a:pt x="12464" y="20116"/>
                  </a:cubicBezTo>
                  <a:lnTo>
                    <a:pt x="13749" y="19792"/>
                  </a:lnTo>
                  <a:cubicBezTo>
                    <a:pt x="13827" y="19767"/>
                    <a:pt x="13919" y="19771"/>
                    <a:pt x="14005" y="19796"/>
                  </a:cubicBezTo>
                  <a:cubicBezTo>
                    <a:pt x="14092" y="19822"/>
                    <a:pt x="14173" y="19869"/>
                    <a:pt x="14227" y="19931"/>
                  </a:cubicBezTo>
                  <a:lnTo>
                    <a:pt x="14756" y="20543"/>
                  </a:lnTo>
                  <a:cubicBezTo>
                    <a:pt x="14810" y="20606"/>
                    <a:pt x="14860" y="20661"/>
                    <a:pt x="14897" y="20702"/>
                  </a:cubicBezTo>
                  <a:cubicBezTo>
                    <a:pt x="14935" y="20742"/>
                    <a:pt x="14963" y="20768"/>
                    <a:pt x="14968" y="20768"/>
                  </a:cubicBezTo>
                  <a:cubicBezTo>
                    <a:pt x="14971" y="20765"/>
                    <a:pt x="15003" y="20747"/>
                    <a:pt x="15055" y="20723"/>
                  </a:cubicBezTo>
                  <a:cubicBezTo>
                    <a:pt x="15107" y="20699"/>
                    <a:pt x="15177" y="20666"/>
                    <a:pt x="15253" y="20631"/>
                  </a:cubicBezTo>
                  <a:lnTo>
                    <a:pt x="16542" y="19938"/>
                  </a:lnTo>
                  <a:cubicBezTo>
                    <a:pt x="16613" y="19895"/>
                    <a:pt x="16677" y="19854"/>
                    <a:pt x="16726" y="19825"/>
                  </a:cubicBezTo>
                  <a:cubicBezTo>
                    <a:pt x="16775" y="19796"/>
                    <a:pt x="16808" y="19778"/>
                    <a:pt x="16813" y="19775"/>
                  </a:cubicBezTo>
                  <a:cubicBezTo>
                    <a:pt x="16816" y="19772"/>
                    <a:pt x="16810" y="19737"/>
                    <a:pt x="16799" y="19683"/>
                  </a:cubicBezTo>
                  <a:cubicBezTo>
                    <a:pt x="16788" y="19629"/>
                    <a:pt x="16769" y="19556"/>
                    <a:pt x="16747" y="19477"/>
                  </a:cubicBezTo>
                  <a:lnTo>
                    <a:pt x="16538" y="18674"/>
                  </a:lnTo>
                  <a:cubicBezTo>
                    <a:pt x="16516" y="18595"/>
                    <a:pt x="16523" y="18503"/>
                    <a:pt x="16552" y="18416"/>
                  </a:cubicBezTo>
                  <a:cubicBezTo>
                    <a:pt x="16580" y="18329"/>
                    <a:pt x="16628" y="18248"/>
                    <a:pt x="16693" y="18194"/>
                  </a:cubicBezTo>
                  <a:lnTo>
                    <a:pt x="17620" y="17336"/>
                  </a:lnTo>
                  <a:cubicBezTo>
                    <a:pt x="17677" y="17276"/>
                    <a:pt x="17763" y="17236"/>
                    <a:pt x="17851" y="17218"/>
                  </a:cubicBezTo>
                  <a:cubicBezTo>
                    <a:pt x="17939" y="17199"/>
                    <a:pt x="18032" y="17202"/>
                    <a:pt x="18107" y="17232"/>
                  </a:cubicBezTo>
                  <a:lnTo>
                    <a:pt x="18868" y="17537"/>
                  </a:lnTo>
                  <a:cubicBezTo>
                    <a:pt x="19019" y="17596"/>
                    <a:pt x="19149" y="17639"/>
                    <a:pt x="19155" y="17634"/>
                  </a:cubicBezTo>
                  <a:cubicBezTo>
                    <a:pt x="19160" y="17628"/>
                    <a:pt x="19246" y="17516"/>
                    <a:pt x="19343" y="17381"/>
                  </a:cubicBezTo>
                  <a:lnTo>
                    <a:pt x="20174" y="16128"/>
                  </a:lnTo>
                  <a:cubicBezTo>
                    <a:pt x="20260" y="15987"/>
                    <a:pt x="20331" y="15861"/>
                    <a:pt x="20336" y="15856"/>
                  </a:cubicBezTo>
                  <a:cubicBezTo>
                    <a:pt x="20342" y="15851"/>
                    <a:pt x="20257" y="15744"/>
                    <a:pt x="20143" y="15624"/>
                  </a:cubicBezTo>
                  <a:lnTo>
                    <a:pt x="19569" y="14989"/>
                  </a:lnTo>
                  <a:cubicBezTo>
                    <a:pt x="19515" y="14929"/>
                    <a:pt x="19477" y="14843"/>
                    <a:pt x="19461" y="14752"/>
                  </a:cubicBezTo>
                  <a:cubicBezTo>
                    <a:pt x="19444" y="14662"/>
                    <a:pt x="19448" y="14566"/>
                    <a:pt x="19477" y="14490"/>
                  </a:cubicBezTo>
                  <a:lnTo>
                    <a:pt x="19861" y="13391"/>
                  </a:lnTo>
                  <a:cubicBezTo>
                    <a:pt x="19885" y="13312"/>
                    <a:pt x="19940" y="13236"/>
                    <a:pt x="20009" y="13178"/>
                  </a:cubicBezTo>
                  <a:cubicBezTo>
                    <a:pt x="20078" y="13120"/>
                    <a:pt x="20163" y="13080"/>
                    <a:pt x="20244" y="13072"/>
                  </a:cubicBezTo>
                  <a:lnTo>
                    <a:pt x="21080" y="12979"/>
                  </a:lnTo>
                  <a:cubicBezTo>
                    <a:pt x="21161" y="12971"/>
                    <a:pt x="21234" y="12960"/>
                    <a:pt x="21289" y="12951"/>
                  </a:cubicBezTo>
                  <a:cubicBezTo>
                    <a:pt x="21344" y="12942"/>
                    <a:pt x="21381" y="12935"/>
                    <a:pt x="21383" y="12930"/>
                  </a:cubicBezTo>
                  <a:cubicBezTo>
                    <a:pt x="21383" y="12924"/>
                    <a:pt x="21389" y="12889"/>
                    <a:pt x="21398" y="12833"/>
                  </a:cubicBezTo>
                  <a:cubicBezTo>
                    <a:pt x="21406" y="12777"/>
                    <a:pt x="21417" y="12699"/>
                    <a:pt x="21431" y="12615"/>
                  </a:cubicBezTo>
                  <a:lnTo>
                    <a:pt x="21581" y="11072"/>
                  </a:lnTo>
                  <a:cubicBezTo>
                    <a:pt x="21587" y="10991"/>
                    <a:pt x="21592" y="10914"/>
                    <a:pt x="21595" y="10857"/>
                  </a:cubicBezTo>
                  <a:cubicBezTo>
                    <a:pt x="21598" y="10800"/>
                    <a:pt x="21600" y="10763"/>
                    <a:pt x="21600" y="10757"/>
                  </a:cubicBezTo>
                  <a:cubicBezTo>
                    <a:pt x="21592" y="10757"/>
                    <a:pt x="21556" y="10742"/>
                    <a:pt x="21504" y="10722"/>
                  </a:cubicBezTo>
                  <a:cubicBezTo>
                    <a:pt x="21451" y="10702"/>
                    <a:pt x="21379" y="10676"/>
                    <a:pt x="21301" y="10649"/>
                  </a:cubicBezTo>
                  <a:lnTo>
                    <a:pt x="20475" y="10346"/>
                  </a:lnTo>
                  <a:cubicBezTo>
                    <a:pt x="20397" y="10319"/>
                    <a:pt x="20322" y="10259"/>
                    <a:pt x="20266" y="10185"/>
                  </a:cubicBezTo>
                  <a:cubicBezTo>
                    <a:pt x="20209" y="10112"/>
                    <a:pt x="20170" y="10026"/>
                    <a:pt x="20162" y="9944"/>
                  </a:cubicBezTo>
                  <a:lnTo>
                    <a:pt x="20011" y="8914"/>
                  </a:lnTo>
                  <a:cubicBezTo>
                    <a:pt x="19995" y="8832"/>
                    <a:pt x="20010" y="8742"/>
                    <a:pt x="20044" y="8658"/>
                  </a:cubicBezTo>
                  <a:cubicBezTo>
                    <a:pt x="20079" y="8575"/>
                    <a:pt x="20135" y="8499"/>
                    <a:pt x="20202" y="8453"/>
                  </a:cubicBezTo>
                  <a:lnTo>
                    <a:pt x="20925" y="7966"/>
                  </a:lnTo>
                  <a:cubicBezTo>
                    <a:pt x="20992" y="7920"/>
                    <a:pt x="21054" y="7876"/>
                    <a:pt x="21099" y="7843"/>
                  </a:cubicBezTo>
                  <a:cubicBezTo>
                    <a:pt x="21143" y="7810"/>
                    <a:pt x="21170" y="7787"/>
                    <a:pt x="21167" y="7781"/>
                  </a:cubicBezTo>
                  <a:cubicBezTo>
                    <a:pt x="21167" y="7776"/>
                    <a:pt x="21155" y="7740"/>
                    <a:pt x="21136" y="7687"/>
                  </a:cubicBezTo>
                  <a:cubicBezTo>
                    <a:pt x="21117" y="7633"/>
                    <a:pt x="21090" y="7562"/>
                    <a:pt x="21063" y="7484"/>
                  </a:cubicBezTo>
                  <a:lnTo>
                    <a:pt x="20470" y="5999"/>
                  </a:lnTo>
                  <a:cubicBezTo>
                    <a:pt x="20400" y="5847"/>
                    <a:pt x="20342" y="5722"/>
                    <a:pt x="20336" y="5711"/>
                  </a:cubicBezTo>
                  <a:cubicBezTo>
                    <a:pt x="20331" y="5700"/>
                    <a:pt x="20197" y="5718"/>
                    <a:pt x="20035" y="5739"/>
                  </a:cubicBezTo>
                  <a:lnTo>
                    <a:pt x="19131" y="5857"/>
                  </a:lnTo>
                  <a:cubicBezTo>
                    <a:pt x="19050" y="5868"/>
                    <a:pt x="18958" y="5850"/>
                    <a:pt x="18875" y="5812"/>
                  </a:cubicBezTo>
                  <a:cubicBezTo>
                    <a:pt x="18791" y="5775"/>
                    <a:pt x="18718" y="5717"/>
                    <a:pt x="18675" y="5647"/>
                  </a:cubicBezTo>
                  <a:lnTo>
                    <a:pt x="18133" y="4898"/>
                  </a:lnTo>
                  <a:cubicBezTo>
                    <a:pt x="18082" y="4833"/>
                    <a:pt x="18053" y="4747"/>
                    <a:pt x="18046" y="4657"/>
                  </a:cubicBezTo>
                  <a:cubicBezTo>
                    <a:pt x="18039" y="4567"/>
                    <a:pt x="18053" y="4474"/>
                    <a:pt x="18091" y="4401"/>
                  </a:cubicBezTo>
                  <a:lnTo>
                    <a:pt x="18517" y="3609"/>
                  </a:lnTo>
                  <a:cubicBezTo>
                    <a:pt x="18593" y="3463"/>
                    <a:pt x="18652" y="3338"/>
                    <a:pt x="18646" y="3333"/>
                  </a:cubicBezTo>
                  <a:cubicBezTo>
                    <a:pt x="18641" y="3327"/>
                    <a:pt x="18539" y="3229"/>
                    <a:pt x="18420" y="3115"/>
                  </a:cubicBezTo>
                  <a:lnTo>
                    <a:pt x="17185" y="2045"/>
                  </a:lnTo>
                  <a:cubicBezTo>
                    <a:pt x="17055" y="1942"/>
                    <a:pt x="16943" y="1852"/>
                    <a:pt x="16938" y="1846"/>
                  </a:cubicBezTo>
                  <a:cubicBezTo>
                    <a:pt x="16932" y="1841"/>
                    <a:pt x="16811" y="1917"/>
                    <a:pt x="16681" y="2009"/>
                  </a:cubicBezTo>
                  <a:lnTo>
                    <a:pt x="15933" y="2546"/>
                  </a:lnTo>
                  <a:cubicBezTo>
                    <a:pt x="15865" y="2595"/>
                    <a:pt x="15775" y="2621"/>
                    <a:pt x="15683" y="2626"/>
                  </a:cubicBezTo>
                  <a:cubicBezTo>
                    <a:pt x="15592" y="2631"/>
                    <a:pt x="15502" y="2615"/>
                    <a:pt x="15432" y="2574"/>
                  </a:cubicBezTo>
                  <a:lnTo>
                    <a:pt x="14681" y="2189"/>
                  </a:lnTo>
                  <a:cubicBezTo>
                    <a:pt x="14605" y="2154"/>
                    <a:pt x="14538" y="2089"/>
                    <a:pt x="14490" y="2012"/>
                  </a:cubicBezTo>
                  <a:cubicBezTo>
                    <a:pt x="14442" y="1934"/>
                    <a:pt x="14412" y="1845"/>
                    <a:pt x="14415" y="1761"/>
                  </a:cubicBezTo>
                  <a:lnTo>
                    <a:pt x="14427" y="839"/>
                  </a:lnTo>
                  <a:cubicBezTo>
                    <a:pt x="14427" y="758"/>
                    <a:pt x="14428" y="682"/>
                    <a:pt x="14427" y="626"/>
                  </a:cubicBezTo>
                  <a:cubicBezTo>
                    <a:pt x="14425" y="571"/>
                    <a:pt x="14420" y="537"/>
                    <a:pt x="14415" y="537"/>
                  </a:cubicBezTo>
                  <a:cubicBezTo>
                    <a:pt x="14412" y="534"/>
                    <a:pt x="14376" y="522"/>
                    <a:pt x="14321" y="506"/>
                  </a:cubicBezTo>
                  <a:cubicBezTo>
                    <a:pt x="14266" y="490"/>
                    <a:pt x="14192" y="469"/>
                    <a:pt x="14114" y="444"/>
                  </a:cubicBezTo>
                  <a:lnTo>
                    <a:pt x="12506" y="54"/>
                  </a:lnTo>
                  <a:cubicBezTo>
                    <a:pt x="12344" y="22"/>
                    <a:pt x="12203" y="0"/>
                    <a:pt x="12198" y="0"/>
                  </a:cubicBezTo>
                  <a:cubicBezTo>
                    <a:pt x="12187" y="0"/>
                    <a:pt x="12125" y="118"/>
                    <a:pt x="12050" y="265"/>
                  </a:cubicBezTo>
                  <a:lnTo>
                    <a:pt x="11626" y="1094"/>
                  </a:lnTo>
                  <a:cubicBezTo>
                    <a:pt x="11588" y="1168"/>
                    <a:pt x="11523" y="1233"/>
                    <a:pt x="11445" y="1279"/>
                  </a:cubicBezTo>
                  <a:cubicBezTo>
                    <a:pt x="11367" y="1325"/>
                    <a:pt x="11276" y="1352"/>
                    <a:pt x="11195" y="1350"/>
                  </a:cubicBezTo>
                  <a:lnTo>
                    <a:pt x="10386" y="1350"/>
                  </a:lnTo>
                  <a:cubicBezTo>
                    <a:pt x="10305" y="1352"/>
                    <a:pt x="10215" y="1325"/>
                    <a:pt x="10136" y="1279"/>
                  </a:cubicBezTo>
                  <a:cubicBezTo>
                    <a:pt x="10057" y="1233"/>
                    <a:pt x="9990" y="1168"/>
                    <a:pt x="9955" y="1094"/>
                  </a:cubicBezTo>
                  <a:lnTo>
                    <a:pt x="9534" y="265"/>
                  </a:lnTo>
                  <a:cubicBezTo>
                    <a:pt x="9458" y="118"/>
                    <a:pt x="9394" y="0"/>
                    <a:pt x="9383" y="0"/>
                  </a:cubicBezTo>
                  <a:close/>
                  <a:moveTo>
                    <a:pt x="10800" y="4281"/>
                  </a:moveTo>
                  <a:cubicBezTo>
                    <a:pt x="12461" y="4281"/>
                    <a:pt x="14122" y="4918"/>
                    <a:pt x="15389" y="6191"/>
                  </a:cubicBezTo>
                  <a:cubicBezTo>
                    <a:pt x="17924" y="8736"/>
                    <a:pt x="17924" y="12864"/>
                    <a:pt x="15389" y="15409"/>
                  </a:cubicBezTo>
                  <a:cubicBezTo>
                    <a:pt x="12855" y="17955"/>
                    <a:pt x="8745" y="17955"/>
                    <a:pt x="6211" y="15409"/>
                  </a:cubicBezTo>
                  <a:cubicBezTo>
                    <a:pt x="3676" y="12864"/>
                    <a:pt x="3676" y="8736"/>
                    <a:pt x="6211" y="6191"/>
                  </a:cubicBezTo>
                  <a:cubicBezTo>
                    <a:pt x="7478" y="4918"/>
                    <a:pt x="9139" y="4281"/>
                    <a:pt x="10800" y="428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11" name="Фигура"/>
            <p:cNvSpPr/>
            <p:nvPr/>
          </p:nvSpPr>
          <p:spPr>
            <a:xfrm>
              <a:off x="4729177" y="2860939"/>
              <a:ext cx="2448725" cy="244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41" y="0"/>
                  </a:moveTo>
                  <a:cubicBezTo>
                    <a:pt x="7322" y="0"/>
                    <a:pt x="4803" y="1004"/>
                    <a:pt x="2882" y="3015"/>
                  </a:cubicBezTo>
                  <a:cubicBezTo>
                    <a:pt x="-961" y="7037"/>
                    <a:pt x="-961" y="13557"/>
                    <a:pt x="2882" y="17578"/>
                  </a:cubicBezTo>
                  <a:cubicBezTo>
                    <a:pt x="6724" y="21600"/>
                    <a:pt x="12954" y="21600"/>
                    <a:pt x="16796" y="17578"/>
                  </a:cubicBezTo>
                  <a:cubicBezTo>
                    <a:pt x="20639" y="13557"/>
                    <a:pt x="20639" y="7037"/>
                    <a:pt x="16796" y="3015"/>
                  </a:cubicBezTo>
                  <a:cubicBezTo>
                    <a:pt x="14875" y="1004"/>
                    <a:pt x="12359" y="0"/>
                    <a:pt x="9841" y="0"/>
                  </a:cubicBezTo>
                  <a:close/>
                  <a:moveTo>
                    <a:pt x="9841" y="1201"/>
                  </a:moveTo>
                  <a:cubicBezTo>
                    <a:pt x="12065" y="1201"/>
                    <a:pt x="14289" y="2090"/>
                    <a:pt x="15986" y="3866"/>
                  </a:cubicBezTo>
                  <a:cubicBezTo>
                    <a:pt x="19380" y="7418"/>
                    <a:pt x="19380" y="13178"/>
                    <a:pt x="15986" y="16731"/>
                  </a:cubicBezTo>
                  <a:cubicBezTo>
                    <a:pt x="12592" y="20283"/>
                    <a:pt x="7089" y="20283"/>
                    <a:pt x="3695" y="16731"/>
                  </a:cubicBezTo>
                  <a:cubicBezTo>
                    <a:pt x="301" y="13178"/>
                    <a:pt x="301" y="7418"/>
                    <a:pt x="3695" y="3866"/>
                  </a:cubicBezTo>
                  <a:cubicBezTo>
                    <a:pt x="5392" y="2090"/>
                    <a:pt x="7616" y="1201"/>
                    <a:pt x="9841" y="1201"/>
                  </a:cubicBezTo>
                  <a:close/>
                </a:path>
              </a:pathLst>
            </a:custGeom>
            <a:solidFill>
              <a:srgbClr val="000000">
                <a:alpha val="1162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12" name="Фигура"/>
            <p:cNvSpPr/>
            <p:nvPr/>
          </p:nvSpPr>
          <p:spPr>
            <a:xfrm>
              <a:off x="5353921" y="3585205"/>
              <a:ext cx="1198895" cy="1000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587" extrusionOk="0">
                  <a:moveTo>
                    <a:pt x="15964" y="1"/>
                  </a:moveTo>
                  <a:cubicBezTo>
                    <a:pt x="14889" y="-13"/>
                    <a:pt x="13809" y="308"/>
                    <a:pt x="12888" y="1152"/>
                  </a:cubicBezTo>
                  <a:cubicBezTo>
                    <a:pt x="11907" y="2052"/>
                    <a:pt x="11298" y="3485"/>
                    <a:pt x="11293" y="5059"/>
                  </a:cubicBezTo>
                  <a:lnTo>
                    <a:pt x="11295" y="7460"/>
                  </a:lnTo>
                  <a:lnTo>
                    <a:pt x="15050" y="7460"/>
                  </a:lnTo>
                  <a:lnTo>
                    <a:pt x="15099" y="4607"/>
                  </a:lnTo>
                  <a:cubicBezTo>
                    <a:pt x="15072" y="4018"/>
                    <a:pt x="15329" y="3368"/>
                    <a:pt x="15798" y="3256"/>
                  </a:cubicBezTo>
                  <a:cubicBezTo>
                    <a:pt x="17575" y="2832"/>
                    <a:pt x="16910" y="6214"/>
                    <a:pt x="16174" y="7980"/>
                  </a:cubicBezTo>
                  <a:lnTo>
                    <a:pt x="11315" y="18206"/>
                  </a:lnTo>
                  <a:lnTo>
                    <a:pt x="11315" y="21164"/>
                  </a:lnTo>
                  <a:lnTo>
                    <a:pt x="20542" y="21164"/>
                  </a:lnTo>
                  <a:lnTo>
                    <a:pt x="20542" y="17621"/>
                  </a:lnTo>
                  <a:lnTo>
                    <a:pt x="15922" y="17621"/>
                  </a:lnTo>
                  <a:lnTo>
                    <a:pt x="19569" y="10685"/>
                  </a:lnTo>
                  <a:cubicBezTo>
                    <a:pt x="20788" y="8225"/>
                    <a:pt x="21600" y="5215"/>
                    <a:pt x="20284" y="2665"/>
                  </a:cubicBezTo>
                  <a:cubicBezTo>
                    <a:pt x="19918" y="1956"/>
                    <a:pt x="19460" y="1362"/>
                    <a:pt x="18915" y="941"/>
                  </a:cubicBezTo>
                  <a:cubicBezTo>
                    <a:pt x="18340" y="496"/>
                    <a:pt x="17685" y="254"/>
                    <a:pt x="17031" y="120"/>
                  </a:cubicBezTo>
                  <a:cubicBezTo>
                    <a:pt x="16680" y="48"/>
                    <a:pt x="16322" y="5"/>
                    <a:pt x="15964" y="1"/>
                  </a:cubicBezTo>
                  <a:close/>
                  <a:moveTo>
                    <a:pt x="4975" y="36"/>
                  </a:moveTo>
                  <a:cubicBezTo>
                    <a:pt x="4968" y="36"/>
                    <a:pt x="4402" y="36"/>
                    <a:pt x="3821" y="107"/>
                  </a:cubicBezTo>
                  <a:cubicBezTo>
                    <a:pt x="1847" y="394"/>
                    <a:pt x="291" y="2318"/>
                    <a:pt x="58" y="4755"/>
                  </a:cubicBezTo>
                  <a:cubicBezTo>
                    <a:pt x="0" y="5472"/>
                    <a:pt x="0" y="6169"/>
                    <a:pt x="0" y="6177"/>
                  </a:cubicBezTo>
                  <a:lnTo>
                    <a:pt x="0" y="15445"/>
                  </a:lnTo>
                  <a:cubicBezTo>
                    <a:pt x="0" y="15454"/>
                    <a:pt x="0" y="16153"/>
                    <a:pt x="58" y="16870"/>
                  </a:cubicBezTo>
                  <a:cubicBezTo>
                    <a:pt x="291" y="19307"/>
                    <a:pt x="1847" y="21228"/>
                    <a:pt x="3821" y="21515"/>
                  </a:cubicBezTo>
                  <a:cubicBezTo>
                    <a:pt x="4402" y="21587"/>
                    <a:pt x="4968" y="21587"/>
                    <a:pt x="4975" y="21587"/>
                  </a:cubicBezTo>
                  <a:cubicBezTo>
                    <a:pt x="4982" y="21587"/>
                    <a:pt x="5548" y="21587"/>
                    <a:pt x="6129" y="21515"/>
                  </a:cubicBezTo>
                  <a:cubicBezTo>
                    <a:pt x="8103" y="21228"/>
                    <a:pt x="9659" y="19307"/>
                    <a:pt x="9892" y="16870"/>
                  </a:cubicBezTo>
                  <a:cubicBezTo>
                    <a:pt x="9950" y="16153"/>
                    <a:pt x="9950" y="15454"/>
                    <a:pt x="9950" y="15445"/>
                  </a:cubicBezTo>
                  <a:lnTo>
                    <a:pt x="9950" y="6177"/>
                  </a:lnTo>
                  <a:cubicBezTo>
                    <a:pt x="9950" y="6169"/>
                    <a:pt x="9950" y="5472"/>
                    <a:pt x="9892" y="4755"/>
                  </a:cubicBezTo>
                  <a:cubicBezTo>
                    <a:pt x="9659" y="2318"/>
                    <a:pt x="8103" y="394"/>
                    <a:pt x="6129" y="107"/>
                  </a:cubicBezTo>
                  <a:cubicBezTo>
                    <a:pt x="5548" y="36"/>
                    <a:pt x="4982" y="36"/>
                    <a:pt x="4975" y="36"/>
                  </a:cubicBezTo>
                  <a:close/>
                  <a:moveTo>
                    <a:pt x="4975" y="3256"/>
                  </a:moveTo>
                  <a:cubicBezTo>
                    <a:pt x="5409" y="3256"/>
                    <a:pt x="5761" y="3691"/>
                    <a:pt x="5761" y="4227"/>
                  </a:cubicBezTo>
                  <a:lnTo>
                    <a:pt x="5761" y="17397"/>
                  </a:lnTo>
                  <a:cubicBezTo>
                    <a:pt x="5761" y="17934"/>
                    <a:pt x="5409" y="18368"/>
                    <a:pt x="4975" y="18368"/>
                  </a:cubicBezTo>
                  <a:cubicBezTo>
                    <a:pt x="4541" y="18368"/>
                    <a:pt x="4188" y="17934"/>
                    <a:pt x="4188" y="17397"/>
                  </a:cubicBezTo>
                  <a:lnTo>
                    <a:pt x="4188" y="4227"/>
                  </a:lnTo>
                  <a:cubicBezTo>
                    <a:pt x="4188" y="3691"/>
                    <a:pt x="4541" y="3256"/>
                    <a:pt x="4975" y="3256"/>
                  </a:cubicBezTo>
                  <a:close/>
                </a:path>
              </a:pathLst>
            </a:custGeom>
            <a:solidFill>
              <a:srgbClr val="252D3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13" name="Фигура"/>
            <p:cNvSpPr/>
            <p:nvPr/>
          </p:nvSpPr>
          <p:spPr>
            <a:xfrm>
              <a:off x="9555050" y="3640424"/>
              <a:ext cx="1635256" cy="1539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8"/>
                  </a:moveTo>
                  <a:lnTo>
                    <a:pt x="14028" y="117"/>
                  </a:lnTo>
                  <a:lnTo>
                    <a:pt x="9604" y="353"/>
                  </a:lnTo>
                  <a:lnTo>
                    <a:pt x="8257" y="3023"/>
                  </a:lnTo>
                  <a:lnTo>
                    <a:pt x="5412" y="0"/>
                  </a:lnTo>
                  <a:lnTo>
                    <a:pt x="1833" y="613"/>
                  </a:lnTo>
                  <a:lnTo>
                    <a:pt x="0" y="12019"/>
                  </a:lnTo>
                  <a:lnTo>
                    <a:pt x="8890" y="21600"/>
                  </a:lnTo>
                  <a:cubicBezTo>
                    <a:pt x="12552" y="21126"/>
                    <a:pt x="15910" y="19196"/>
                    <a:pt x="18287" y="16197"/>
                  </a:cubicBezTo>
                  <a:cubicBezTo>
                    <a:pt x="20134" y="13867"/>
                    <a:pt x="21287" y="11006"/>
                    <a:pt x="21600" y="7978"/>
                  </a:cubicBezTo>
                  <a:close/>
                </a:path>
              </a:pathLst>
            </a:custGeom>
            <a:solidFill>
              <a:srgbClr val="252D30">
                <a:alpha val="855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>
                  <a:solidFill>
                    <a:srgbClr val="FEFCFF"/>
                  </a:solidFill>
                </a:defRPr>
              </a:pPr>
              <a:endParaRPr sz="900"/>
            </a:p>
          </p:txBody>
        </p:sp>
        <p:sp>
          <p:nvSpPr>
            <p:cNvPr id="1314" name="Фигура"/>
            <p:cNvSpPr/>
            <p:nvPr/>
          </p:nvSpPr>
          <p:spPr>
            <a:xfrm>
              <a:off x="8295462" y="2293450"/>
              <a:ext cx="3599460" cy="358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83" y="0"/>
                  </a:moveTo>
                  <a:cubicBezTo>
                    <a:pt x="9372" y="0"/>
                    <a:pt x="9237" y="27"/>
                    <a:pt x="9075" y="54"/>
                  </a:cubicBezTo>
                  <a:lnTo>
                    <a:pt x="7468" y="444"/>
                  </a:lnTo>
                  <a:cubicBezTo>
                    <a:pt x="7389" y="469"/>
                    <a:pt x="7317" y="490"/>
                    <a:pt x="7263" y="506"/>
                  </a:cubicBezTo>
                  <a:cubicBezTo>
                    <a:pt x="7208" y="522"/>
                    <a:pt x="7172" y="534"/>
                    <a:pt x="7166" y="537"/>
                  </a:cubicBezTo>
                  <a:cubicBezTo>
                    <a:pt x="7164" y="539"/>
                    <a:pt x="7159" y="574"/>
                    <a:pt x="7157" y="629"/>
                  </a:cubicBezTo>
                  <a:cubicBezTo>
                    <a:pt x="7155" y="684"/>
                    <a:pt x="7154" y="758"/>
                    <a:pt x="7154" y="839"/>
                  </a:cubicBezTo>
                  <a:lnTo>
                    <a:pt x="7166" y="1761"/>
                  </a:lnTo>
                  <a:cubicBezTo>
                    <a:pt x="7166" y="1842"/>
                    <a:pt x="7137" y="1931"/>
                    <a:pt x="7089" y="2009"/>
                  </a:cubicBezTo>
                  <a:cubicBezTo>
                    <a:pt x="7041" y="2087"/>
                    <a:pt x="6973" y="2154"/>
                    <a:pt x="6900" y="2189"/>
                  </a:cubicBezTo>
                  <a:lnTo>
                    <a:pt x="6150" y="2574"/>
                  </a:lnTo>
                  <a:cubicBezTo>
                    <a:pt x="6077" y="2615"/>
                    <a:pt x="5984" y="2631"/>
                    <a:pt x="5893" y="2626"/>
                  </a:cubicBezTo>
                  <a:cubicBezTo>
                    <a:pt x="5802" y="2621"/>
                    <a:pt x="5713" y="2595"/>
                    <a:pt x="5648" y="2546"/>
                  </a:cubicBezTo>
                  <a:lnTo>
                    <a:pt x="4900" y="2009"/>
                  </a:lnTo>
                  <a:cubicBezTo>
                    <a:pt x="4765" y="1912"/>
                    <a:pt x="4651" y="1841"/>
                    <a:pt x="4646" y="1846"/>
                  </a:cubicBezTo>
                  <a:cubicBezTo>
                    <a:pt x="4640" y="1852"/>
                    <a:pt x="4526" y="1942"/>
                    <a:pt x="4396" y="2045"/>
                  </a:cubicBezTo>
                  <a:lnTo>
                    <a:pt x="3161" y="3115"/>
                  </a:lnTo>
                  <a:cubicBezTo>
                    <a:pt x="3042" y="3229"/>
                    <a:pt x="2940" y="3327"/>
                    <a:pt x="2935" y="3333"/>
                  </a:cubicBezTo>
                  <a:cubicBezTo>
                    <a:pt x="2929" y="3338"/>
                    <a:pt x="2989" y="3463"/>
                    <a:pt x="3064" y="3609"/>
                  </a:cubicBezTo>
                  <a:lnTo>
                    <a:pt x="3490" y="4401"/>
                  </a:lnTo>
                  <a:cubicBezTo>
                    <a:pt x="3528" y="4474"/>
                    <a:pt x="3542" y="4567"/>
                    <a:pt x="3535" y="4657"/>
                  </a:cubicBezTo>
                  <a:cubicBezTo>
                    <a:pt x="3528" y="4747"/>
                    <a:pt x="3499" y="4833"/>
                    <a:pt x="3448" y="4898"/>
                  </a:cubicBezTo>
                  <a:lnTo>
                    <a:pt x="2909" y="5647"/>
                  </a:lnTo>
                  <a:cubicBezTo>
                    <a:pt x="2863" y="5715"/>
                    <a:pt x="2787" y="5774"/>
                    <a:pt x="2704" y="5812"/>
                  </a:cubicBezTo>
                  <a:cubicBezTo>
                    <a:pt x="2621" y="5851"/>
                    <a:pt x="2531" y="5868"/>
                    <a:pt x="2450" y="5857"/>
                  </a:cubicBezTo>
                  <a:lnTo>
                    <a:pt x="1549" y="5739"/>
                  </a:lnTo>
                  <a:cubicBezTo>
                    <a:pt x="1387" y="5718"/>
                    <a:pt x="1250" y="5705"/>
                    <a:pt x="1245" y="5711"/>
                  </a:cubicBezTo>
                  <a:cubicBezTo>
                    <a:pt x="1240" y="5716"/>
                    <a:pt x="1181" y="5847"/>
                    <a:pt x="1111" y="5999"/>
                  </a:cubicBezTo>
                  <a:lnTo>
                    <a:pt x="518" y="7484"/>
                  </a:lnTo>
                  <a:cubicBezTo>
                    <a:pt x="491" y="7562"/>
                    <a:pt x="465" y="7635"/>
                    <a:pt x="447" y="7689"/>
                  </a:cubicBezTo>
                  <a:cubicBezTo>
                    <a:pt x="429" y="7743"/>
                    <a:pt x="417" y="7779"/>
                    <a:pt x="414" y="7781"/>
                  </a:cubicBezTo>
                  <a:cubicBezTo>
                    <a:pt x="414" y="7787"/>
                    <a:pt x="441" y="7810"/>
                    <a:pt x="485" y="7843"/>
                  </a:cubicBezTo>
                  <a:cubicBezTo>
                    <a:pt x="529" y="7876"/>
                    <a:pt x="589" y="7920"/>
                    <a:pt x="657" y="7966"/>
                  </a:cubicBezTo>
                  <a:lnTo>
                    <a:pt x="1381" y="8453"/>
                  </a:lnTo>
                  <a:cubicBezTo>
                    <a:pt x="1449" y="8499"/>
                    <a:pt x="1502" y="8575"/>
                    <a:pt x="1537" y="8658"/>
                  </a:cubicBezTo>
                  <a:cubicBezTo>
                    <a:pt x="1571" y="8742"/>
                    <a:pt x="1586" y="8832"/>
                    <a:pt x="1570" y="8914"/>
                  </a:cubicBezTo>
                  <a:lnTo>
                    <a:pt x="1419" y="9944"/>
                  </a:lnTo>
                  <a:cubicBezTo>
                    <a:pt x="1411" y="10026"/>
                    <a:pt x="1372" y="10112"/>
                    <a:pt x="1316" y="10185"/>
                  </a:cubicBezTo>
                  <a:cubicBezTo>
                    <a:pt x="1259" y="10259"/>
                    <a:pt x="1184" y="10319"/>
                    <a:pt x="1106" y="10346"/>
                  </a:cubicBezTo>
                  <a:lnTo>
                    <a:pt x="280" y="10649"/>
                  </a:lnTo>
                  <a:cubicBezTo>
                    <a:pt x="124" y="10703"/>
                    <a:pt x="0" y="10758"/>
                    <a:pt x="0" y="10769"/>
                  </a:cubicBezTo>
                  <a:cubicBezTo>
                    <a:pt x="0" y="10780"/>
                    <a:pt x="6" y="10919"/>
                    <a:pt x="16" y="11081"/>
                  </a:cubicBezTo>
                  <a:lnTo>
                    <a:pt x="167" y="12627"/>
                  </a:lnTo>
                  <a:cubicBezTo>
                    <a:pt x="181" y="12708"/>
                    <a:pt x="192" y="12783"/>
                    <a:pt x="200" y="12840"/>
                  </a:cubicBezTo>
                  <a:cubicBezTo>
                    <a:pt x="208" y="12897"/>
                    <a:pt x="214" y="12936"/>
                    <a:pt x="217" y="12942"/>
                  </a:cubicBezTo>
                  <a:cubicBezTo>
                    <a:pt x="217" y="12947"/>
                    <a:pt x="249" y="12954"/>
                    <a:pt x="304" y="12963"/>
                  </a:cubicBezTo>
                  <a:cubicBezTo>
                    <a:pt x="358" y="12972"/>
                    <a:pt x="434" y="12983"/>
                    <a:pt x="518" y="12991"/>
                  </a:cubicBezTo>
                  <a:lnTo>
                    <a:pt x="1353" y="13081"/>
                  </a:lnTo>
                  <a:cubicBezTo>
                    <a:pt x="1434" y="13089"/>
                    <a:pt x="1519" y="13131"/>
                    <a:pt x="1589" y="13190"/>
                  </a:cubicBezTo>
                  <a:cubicBezTo>
                    <a:pt x="1658" y="13248"/>
                    <a:pt x="1713" y="13324"/>
                    <a:pt x="1737" y="13402"/>
                  </a:cubicBezTo>
                  <a:lnTo>
                    <a:pt x="2120" y="14502"/>
                  </a:lnTo>
                  <a:cubicBezTo>
                    <a:pt x="2150" y="14578"/>
                    <a:pt x="2156" y="14673"/>
                    <a:pt x="2139" y="14764"/>
                  </a:cubicBezTo>
                  <a:cubicBezTo>
                    <a:pt x="2123" y="14855"/>
                    <a:pt x="2085" y="14941"/>
                    <a:pt x="2029" y="15000"/>
                  </a:cubicBezTo>
                  <a:lnTo>
                    <a:pt x="1457" y="15624"/>
                  </a:lnTo>
                  <a:cubicBezTo>
                    <a:pt x="1349" y="15744"/>
                    <a:pt x="1256" y="15851"/>
                    <a:pt x="1261" y="15856"/>
                  </a:cubicBezTo>
                  <a:cubicBezTo>
                    <a:pt x="1267" y="15861"/>
                    <a:pt x="1338" y="15987"/>
                    <a:pt x="1424" y="16128"/>
                  </a:cubicBezTo>
                  <a:lnTo>
                    <a:pt x="2255" y="17381"/>
                  </a:lnTo>
                  <a:cubicBezTo>
                    <a:pt x="2303" y="17446"/>
                    <a:pt x="2350" y="17505"/>
                    <a:pt x="2384" y="17551"/>
                  </a:cubicBezTo>
                  <a:cubicBezTo>
                    <a:pt x="2418" y="17597"/>
                    <a:pt x="2443" y="17628"/>
                    <a:pt x="2445" y="17634"/>
                  </a:cubicBezTo>
                  <a:cubicBezTo>
                    <a:pt x="2448" y="17636"/>
                    <a:pt x="2481" y="17628"/>
                    <a:pt x="2532" y="17610"/>
                  </a:cubicBezTo>
                  <a:cubicBezTo>
                    <a:pt x="2584" y="17592"/>
                    <a:pt x="2654" y="17566"/>
                    <a:pt x="2730" y="17537"/>
                  </a:cubicBezTo>
                  <a:lnTo>
                    <a:pt x="3490" y="17232"/>
                  </a:lnTo>
                  <a:cubicBezTo>
                    <a:pt x="3566" y="17202"/>
                    <a:pt x="3658" y="17199"/>
                    <a:pt x="3747" y="17218"/>
                  </a:cubicBezTo>
                  <a:cubicBezTo>
                    <a:pt x="3835" y="17236"/>
                    <a:pt x="3918" y="17276"/>
                    <a:pt x="3975" y="17336"/>
                  </a:cubicBezTo>
                  <a:lnTo>
                    <a:pt x="4905" y="18194"/>
                  </a:lnTo>
                  <a:cubicBezTo>
                    <a:pt x="4967" y="18245"/>
                    <a:pt x="5015" y="18324"/>
                    <a:pt x="5043" y="18411"/>
                  </a:cubicBezTo>
                  <a:cubicBezTo>
                    <a:pt x="5072" y="18498"/>
                    <a:pt x="5081" y="18592"/>
                    <a:pt x="5062" y="18674"/>
                  </a:cubicBezTo>
                  <a:lnTo>
                    <a:pt x="4850" y="19477"/>
                  </a:lnTo>
                  <a:cubicBezTo>
                    <a:pt x="4807" y="19635"/>
                    <a:pt x="4779" y="19770"/>
                    <a:pt x="4785" y="19775"/>
                  </a:cubicBezTo>
                  <a:cubicBezTo>
                    <a:pt x="4790" y="19781"/>
                    <a:pt x="4915" y="19852"/>
                    <a:pt x="5055" y="19938"/>
                  </a:cubicBezTo>
                  <a:lnTo>
                    <a:pt x="6345" y="20631"/>
                  </a:lnTo>
                  <a:cubicBezTo>
                    <a:pt x="6418" y="20666"/>
                    <a:pt x="6486" y="20699"/>
                    <a:pt x="6538" y="20723"/>
                  </a:cubicBezTo>
                  <a:cubicBezTo>
                    <a:pt x="6590" y="20747"/>
                    <a:pt x="6627" y="20765"/>
                    <a:pt x="6632" y="20768"/>
                  </a:cubicBezTo>
                  <a:cubicBezTo>
                    <a:pt x="6635" y="20771"/>
                    <a:pt x="6659" y="20745"/>
                    <a:pt x="6698" y="20704"/>
                  </a:cubicBezTo>
                  <a:cubicBezTo>
                    <a:pt x="6736" y="20663"/>
                    <a:pt x="6788" y="20606"/>
                    <a:pt x="6841" y="20543"/>
                  </a:cubicBezTo>
                  <a:lnTo>
                    <a:pt x="7369" y="19931"/>
                  </a:lnTo>
                  <a:cubicBezTo>
                    <a:pt x="7423" y="19869"/>
                    <a:pt x="7505" y="19822"/>
                    <a:pt x="7592" y="19796"/>
                  </a:cubicBezTo>
                  <a:cubicBezTo>
                    <a:pt x="7679" y="19771"/>
                    <a:pt x="7773" y="19767"/>
                    <a:pt x="7851" y="19792"/>
                  </a:cubicBezTo>
                  <a:lnTo>
                    <a:pt x="9136" y="20116"/>
                  </a:lnTo>
                  <a:cubicBezTo>
                    <a:pt x="9217" y="20132"/>
                    <a:pt x="9297" y="20180"/>
                    <a:pt x="9362" y="20243"/>
                  </a:cubicBezTo>
                  <a:cubicBezTo>
                    <a:pt x="9427" y="20307"/>
                    <a:pt x="9477" y="20386"/>
                    <a:pt x="9496" y="20468"/>
                  </a:cubicBezTo>
                  <a:lnTo>
                    <a:pt x="9680" y="21260"/>
                  </a:lnTo>
                  <a:cubicBezTo>
                    <a:pt x="9718" y="21422"/>
                    <a:pt x="9754" y="21553"/>
                    <a:pt x="9760" y="21553"/>
                  </a:cubicBezTo>
                  <a:cubicBezTo>
                    <a:pt x="9765" y="21553"/>
                    <a:pt x="9911" y="21563"/>
                    <a:pt x="10073" y="21574"/>
                  </a:cubicBezTo>
                  <a:lnTo>
                    <a:pt x="10499" y="21595"/>
                  </a:lnTo>
                  <a:cubicBezTo>
                    <a:pt x="10580" y="21598"/>
                    <a:pt x="10687" y="21600"/>
                    <a:pt x="10795" y="21600"/>
                  </a:cubicBezTo>
                  <a:cubicBezTo>
                    <a:pt x="10904" y="21600"/>
                    <a:pt x="11015" y="21598"/>
                    <a:pt x="11099" y="21595"/>
                  </a:cubicBezTo>
                  <a:lnTo>
                    <a:pt x="11525" y="21574"/>
                  </a:lnTo>
                  <a:cubicBezTo>
                    <a:pt x="11687" y="21563"/>
                    <a:pt x="11827" y="21553"/>
                    <a:pt x="11838" y="21553"/>
                  </a:cubicBezTo>
                  <a:cubicBezTo>
                    <a:pt x="11849" y="21553"/>
                    <a:pt x="11880" y="21417"/>
                    <a:pt x="11918" y="21260"/>
                  </a:cubicBezTo>
                  <a:lnTo>
                    <a:pt x="12104" y="20468"/>
                  </a:lnTo>
                  <a:cubicBezTo>
                    <a:pt x="12123" y="20386"/>
                    <a:pt x="12170" y="20307"/>
                    <a:pt x="12236" y="20243"/>
                  </a:cubicBezTo>
                  <a:cubicBezTo>
                    <a:pt x="12301" y="20180"/>
                    <a:pt x="12383" y="20132"/>
                    <a:pt x="12464" y="20116"/>
                  </a:cubicBezTo>
                  <a:lnTo>
                    <a:pt x="13749" y="19792"/>
                  </a:lnTo>
                  <a:cubicBezTo>
                    <a:pt x="13827" y="19767"/>
                    <a:pt x="13919" y="19771"/>
                    <a:pt x="14005" y="19796"/>
                  </a:cubicBezTo>
                  <a:cubicBezTo>
                    <a:pt x="14092" y="19822"/>
                    <a:pt x="14173" y="19869"/>
                    <a:pt x="14227" y="19931"/>
                  </a:cubicBezTo>
                  <a:lnTo>
                    <a:pt x="14756" y="20543"/>
                  </a:lnTo>
                  <a:cubicBezTo>
                    <a:pt x="14810" y="20606"/>
                    <a:pt x="14860" y="20661"/>
                    <a:pt x="14897" y="20702"/>
                  </a:cubicBezTo>
                  <a:cubicBezTo>
                    <a:pt x="14935" y="20742"/>
                    <a:pt x="14963" y="20768"/>
                    <a:pt x="14968" y="20768"/>
                  </a:cubicBezTo>
                  <a:cubicBezTo>
                    <a:pt x="14971" y="20765"/>
                    <a:pt x="15003" y="20747"/>
                    <a:pt x="15055" y="20723"/>
                  </a:cubicBezTo>
                  <a:cubicBezTo>
                    <a:pt x="15107" y="20699"/>
                    <a:pt x="15177" y="20666"/>
                    <a:pt x="15253" y="20631"/>
                  </a:cubicBezTo>
                  <a:lnTo>
                    <a:pt x="16542" y="19938"/>
                  </a:lnTo>
                  <a:cubicBezTo>
                    <a:pt x="16613" y="19895"/>
                    <a:pt x="16677" y="19854"/>
                    <a:pt x="16726" y="19825"/>
                  </a:cubicBezTo>
                  <a:cubicBezTo>
                    <a:pt x="16775" y="19796"/>
                    <a:pt x="16808" y="19778"/>
                    <a:pt x="16813" y="19775"/>
                  </a:cubicBezTo>
                  <a:cubicBezTo>
                    <a:pt x="16816" y="19772"/>
                    <a:pt x="16810" y="19737"/>
                    <a:pt x="16799" y="19683"/>
                  </a:cubicBezTo>
                  <a:cubicBezTo>
                    <a:pt x="16788" y="19629"/>
                    <a:pt x="16769" y="19556"/>
                    <a:pt x="16747" y="19477"/>
                  </a:cubicBezTo>
                  <a:lnTo>
                    <a:pt x="16538" y="18674"/>
                  </a:lnTo>
                  <a:cubicBezTo>
                    <a:pt x="16516" y="18595"/>
                    <a:pt x="16523" y="18503"/>
                    <a:pt x="16552" y="18416"/>
                  </a:cubicBezTo>
                  <a:cubicBezTo>
                    <a:pt x="16580" y="18329"/>
                    <a:pt x="16628" y="18248"/>
                    <a:pt x="16693" y="18194"/>
                  </a:cubicBezTo>
                  <a:lnTo>
                    <a:pt x="17620" y="17336"/>
                  </a:lnTo>
                  <a:cubicBezTo>
                    <a:pt x="17677" y="17276"/>
                    <a:pt x="17763" y="17236"/>
                    <a:pt x="17851" y="17218"/>
                  </a:cubicBezTo>
                  <a:cubicBezTo>
                    <a:pt x="17939" y="17199"/>
                    <a:pt x="18032" y="17202"/>
                    <a:pt x="18107" y="17232"/>
                  </a:cubicBezTo>
                  <a:lnTo>
                    <a:pt x="18868" y="17537"/>
                  </a:lnTo>
                  <a:cubicBezTo>
                    <a:pt x="19019" y="17596"/>
                    <a:pt x="19149" y="17639"/>
                    <a:pt x="19155" y="17634"/>
                  </a:cubicBezTo>
                  <a:cubicBezTo>
                    <a:pt x="19160" y="17628"/>
                    <a:pt x="19246" y="17516"/>
                    <a:pt x="19343" y="17381"/>
                  </a:cubicBezTo>
                  <a:lnTo>
                    <a:pt x="20174" y="16128"/>
                  </a:lnTo>
                  <a:cubicBezTo>
                    <a:pt x="20260" y="15987"/>
                    <a:pt x="20331" y="15861"/>
                    <a:pt x="20336" y="15856"/>
                  </a:cubicBezTo>
                  <a:cubicBezTo>
                    <a:pt x="20342" y="15851"/>
                    <a:pt x="20257" y="15744"/>
                    <a:pt x="20143" y="15624"/>
                  </a:cubicBezTo>
                  <a:lnTo>
                    <a:pt x="19569" y="14989"/>
                  </a:lnTo>
                  <a:cubicBezTo>
                    <a:pt x="19515" y="14929"/>
                    <a:pt x="19477" y="14843"/>
                    <a:pt x="19461" y="14752"/>
                  </a:cubicBezTo>
                  <a:cubicBezTo>
                    <a:pt x="19444" y="14662"/>
                    <a:pt x="19448" y="14566"/>
                    <a:pt x="19477" y="14490"/>
                  </a:cubicBezTo>
                  <a:lnTo>
                    <a:pt x="19861" y="13391"/>
                  </a:lnTo>
                  <a:cubicBezTo>
                    <a:pt x="19885" y="13312"/>
                    <a:pt x="19940" y="13236"/>
                    <a:pt x="20009" y="13178"/>
                  </a:cubicBezTo>
                  <a:cubicBezTo>
                    <a:pt x="20078" y="13120"/>
                    <a:pt x="20163" y="13080"/>
                    <a:pt x="20244" y="13072"/>
                  </a:cubicBezTo>
                  <a:lnTo>
                    <a:pt x="21080" y="12979"/>
                  </a:lnTo>
                  <a:cubicBezTo>
                    <a:pt x="21161" y="12971"/>
                    <a:pt x="21234" y="12960"/>
                    <a:pt x="21289" y="12951"/>
                  </a:cubicBezTo>
                  <a:cubicBezTo>
                    <a:pt x="21344" y="12942"/>
                    <a:pt x="21381" y="12935"/>
                    <a:pt x="21383" y="12930"/>
                  </a:cubicBezTo>
                  <a:cubicBezTo>
                    <a:pt x="21383" y="12924"/>
                    <a:pt x="21389" y="12889"/>
                    <a:pt x="21398" y="12833"/>
                  </a:cubicBezTo>
                  <a:cubicBezTo>
                    <a:pt x="21406" y="12777"/>
                    <a:pt x="21417" y="12699"/>
                    <a:pt x="21431" y="12615"/>
                  </a:cubicBezTo>
                  <a:lnTo>
                    <a:pt x="21581" y="11072"/>
                  </a:lnTo>
                  <a:cubicBezTo>
                    <a:pt x="21587" y="10991"/>
                    <a:pt x="21592" y="10914"/>
                    <a:pt x="21595" y="10857"/>
                  </a:cubicBezTo>
                  <a:cubicBezTo>
                    <a:pt x="21598" y="10800"/>
                    <a:pt x="21600" y="10763"/>
                    <a:pt x="21600" y="10757"/>
                  </a:cubicBezTo>
                  <a:cubicBezTo>
                    <a:pt x="21592" y="10757"/>
                    <a:pt x="21556" y="10742"/>
                    <a:pt x="21504" y="10722"/>
                  </a:cubicBezTo>
                  <a:cubicBezTo>
                    <a:pt x="21451" y="10702"/>
                    <a:pt x="21379" y="10676"/>
                    <a:pt x="21301" y="10649"/>
                  </a:cubicBezTo>
                  <a:lnTo>
                    <a:pt x="20475" y="10346"/>
                  </a:lnTo>
                  <a:cubicBezTo>
                    <a:pt x="20397" y="10319"/>
                    <a:pt x="20322" y="10259"/>
                    <a:pt x="20266" y="10185"/>
                  </a:cubicBezTo>
                  <a:cubicBezTo>
                    <a:pt x="20209" y="10112"/>
                    <a:pt x="20170" y="10026"/>
                    <a:pt x="20162" y="9944"/>
                  </a:cubicBezTo>
                  <a:lnTo>
                    <a:pt x="20011" y="8914"/>
                  </a:lnTo>
                  <a:cubicBezTo>
                    <a:pt x="19995" y="8832"/>
                    <a:pt x="20010" y="8742"/>
                    <a:pt x="20044" y="8658"/>
                  </a:cubicBezTo>
                  <a:cubicBezTo>
                    <a:pt x="20079" y="8575"/>
                    <a:pt x="20135" y="8499"/>
                    <a:pt x="20202" y="8453"/>
                  </a:cubicBezTo>
                  <a:lnTo>
                    <a:pt x="20925" y="7966"/>
                  </a:lnTo>
                  <a:cubicBezTo>
                    <a:pt x="20992" y="7920"/>
                    <a:pt x="21054" y="7876"/>
                    <a:pt x="21099" y="7843"/>
                  </a:cubicBezTo>
                  <a:cubicBezTo>
                    <a:pt x="21143" y="7810"/>
                    <a:pt x="21170" y="7787"/>
                    <a:pt x="21167" y="7781"/>
                  </a:cubicBezTo>
                  <a:cubicBezTo>
                    <a:pt x="21167" y="7776"/>
                    <a:pt x="21155" y="7740"/>
                    <a:pt x="21136" y="7687"/>
                  </a:cubicBezTo>
                  <a:cubicBezTo>
                    <a:pt x="21117" y="7633"/>
                    <a:pt x="21090" y="7562"/>
                    <a:pt x="21063" y="7484"/>
                  </a:cubicBezTo>
                  <a:lnTo>
                    <a:pt x="20470" y="5999"/>
                  </a:lnTo>
                  <a:cubicBezTo>
                    <a:pt x="20400" y="5847"/>
                    <a:pt x="20342" y="5722"/>
                    <a:pt x="20336" y="5711"/>
                  </a:cubicBezTo>
                  <a:cubicBezTo>
                    <a:pt x="20331" y="5700"/>
                    <a:pt x="20197" y="5718"/>
                    <a:pt x="20035" y="5739"/>
                  </a:cubicBezTo>
                  <a:lnTo>
                    <a:pt x="19131" y="5857"/>
                  </a:lnTo>
                  <a:cubicBezTo>
                    <a:pt x="19050" y="5868"/>
                    <a:pt x="18958" y="5850"/>
                    <a:pt x="18875" y="5812"/>
                  </a:cubicBezTo>
                  <a:cubicBezTo>
                    <a:pt x="18791" y="5775"/>
                    <a:pt x="18718" y="5717"/>
                    <a:pt x="18675" y="5647"/>
                  </a:cubicBezTo>
                  <a:lnTo>
                    <a:pt x="18133" y="4898"/>
                  </a:lnTo>
                  <a:cubicBezTo>
                    <a:pt x="18082" y="4833"/>
                    <a:pt x="18053" y="4747"/>
                    <a:pt x="18046" y="4657"/>
                  </a:cubicBezTo>
                  <a:cubicBezTo>
                    <a:pt x="18039" y="4567"/>
                    <a:pt x="18053" y="4474"/>
                    <a:pt x="18091" y="4401"/>
                  </a:cubicBezTo>
                  <a:lnTo>
                    <a:pt x="18517" y="3609"/>
                  </a:lnTo>
                  <a:cubicBezTo>
                    <a:pt x="18593" y="3463"/>
                    <a:pt x="18652" y="3338"/>
                    <a:pt x="18646" y="3333"/>
                  </a:cubicBezTo>
                  <a:cubicBezTo>
                    <a:pt x="18641" y="3327"/>
                    <a:pt x="18539" y="3229"/>
                    <a:pt x="18420" y="3115"/>
                  </a:cubicBezTo>
                  <a:lnTo>
                    <a:pt x="17185" y="2045"/>
                  </a:lnTo>
                  <a:cubicBezTo>
                    <a:pt x="17055" y="1942"/>
                    <a:pt x="16943" y="1852"/>
                    <a:pt x="16938" y="1846"/>
                  </a:cubicBezTo>
                  <a:cubicBezTo>
                    <a:pt x="16932" y="1841"/>
                    <a:pt x="16811" y="1917"/>
                    <a:pt x="16681" y="2009"/>
                  </a:cubicBezTo>
                  <a:lnTo>
                    <a:pt x="15933" y="2546"/>
                  </a:lnTo>
                  <a:cubicBezTo>
                    <a:pt x="15865" y="2595"/>
                    <a:pt x="15775" y="2621"/>
                    <a:pt x="15683" y="2626"/>
                  </a:cubicBezTo>
                  <a:cubicBezTo>
                    <a:pt x="15592" y="2631"/>
                    <a:pt x="15502" y="2615"/>
                    <a:pt x="15432" y="2574"/>
                  </a:cubicBezTo>
                  <a:lnTo>
                    <a:pt x="14681" y="2189"/>
                  </a:lnTo>
                  <a:cubicBezTo>
                    <a:pt x="14605" y="2154"/>
                    <a:pt x="14538" y="2089"/>
                    <a:pt x="14490" y="2012"/>
                  </a:cubicBezTo>
                  <a:cubicBezTo>
                    <a:pt x="14442" y="1934"/>
                    <a:pt x="14412" y="1845"/>
                    <a:pt x="14415" y="1761"/>
                  </a:cubicBezTo>
                  <a:lnTo>
                    <a:pt x="14427" y="839"/>
                  </a:lnTo>
                  <a:cubicBezTo>
                    <a:pt x="14427" y="758"/>
                    <a:pt x="14428" y="682"/>
                    <a:pt x="14427" y="626"/>
                  </a:cubicBezTo>
                  <a:cubicBezTo>
                    <a:pt x="14425" y="571"/>
                    <a:pt x="14420" y="537"/>
                    <a:pt x="14415" y="537"/>
                  </a:cubicBezTo>
                  <a:cubicBezTo>
                    <a:pt x="14412" y="534"/>
                    <a:pt x="14376" y="522"/>
                    <a:pt x="14321" y="506"/>
                  </a:cubicBezTo>
                  <a:cubicBezTo>
                    <a:pt x="14266" y="490"/>
                    <a:pt x="14192" y="469"/>
                    <a:pt x="14114" y="444"/>
                  </a:cubicBezTo>
                  <a:lnTo>
                    <a:pt x="12506" y="54"/>
                  </a:lnTo>
                  <a:cubicBezTo>
                    <a:pt x="12344" y="22"/>
                    <a:pt x="12203" y="0"/>
                    <a:pt x="12198" y="0"/>
                  </a:cubicBezTo>
                  <a:cubicBezTo>
                    <a:pt x="12187" y="0"/>
                    <a:pt x="12125" y="118"/>
                    <a:pt x="12050" y="265"/>
                  </a:cubicBezTo>
                  <a:lnTo>
                    <a:pt x="11626" y="1094"/>
                  </a:lnTo>
                  <a:cubicBezTo>
                    <a:pt x="11588" y="1168"/>
                    <a:pt x="11523" y="1233"/>
                    <a:pt x="11445" y="1279"/>
                  </a:cubicBezTo>
                  <a:cubicBezTo>
                    <a:pt x="11367" y="1325"/>
                    <a:pt x="11276" y="1352"/>
                    <a:pt x="11195" y="1350"/>
                  </a:cubicBezTo>
                  <a:lnTo>
                    <a:pt x="10386" y="1350"/>
                  </a:lnTo>
                  <a:cubicBezTo>
                    <a:pt x="10305" y="1352"/>
                    <a:pt x="10215" y="1325"/>
                    <a:pt x="10136" y="1279"/>
                  </a:cubicBezTo>
                  <a:cubicBezTo>
                    <a:pt x="10057" y="1233"/>
                    <a:pt x="9990" y="1168"/>
                    <a:pt x="9955" y="1094"/>
                  </a:cubicBezTo>
                  <a:lnTo>
                    <a:pt x="9534" y="265"/>
                  </a:lnTo>
                  <a:cubicBezTo>
                    <a:pt x="9458" y="118"/>
                    <a:pt x="9394" y="0"/>
                    <a:pt x="9383" y="0"/>
                  </a:cubicBezTo>
                  <a:close/>
                  <a:moveTo>
                    <a:pt x="10800" y="4281"/>
                  </a:moveTo>
                  <a:cubicBezTo>
                    <a:pt x="12461" y="4281"/>
                    <a:pt x="14122" y="4918"/>
                    <a:pt x="15389" y="6191"/>
                  </a:cubicBezTo>
                  <a:cubicBezTo>
                    <a:pt x="17924" y="8736"/>
                    <a:pt x="17924" y="12864"/>
                    <a:pt x="15389" y="15409"/>
                  </a:cubicBezTo>
                  <a:cubicBezTo>
                    <a:pt x="12855" y="17955"/>
                    <a:pt x="8745" y="17955"/>
                    <a:pt x="6211" y="15409"/>
                  </a:cubicBezTo>
                  <a:cubicBezTo>
                    <a:pt x="3676" y="12864"/>
                    <a:pt x="3676" y="8736"/>
                    <a:pt x="6211" y="6191"/>
                  </a:cubicBezTo>
                  <a:cubicBezTo>
                    <a:pt x="7478" y="4918"/>
                    <a:pt x="9139" y="4281"/>
                    <a:pt x="10800" y="428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15" name="Фигура"/>
            <p:cNvSpPr/>
            <p:nvPr/>
          </p:nvSpPr>
          <p:spPr>
            <a:xfrm>
              <a:off x="8870633" y="2860939"/>
              <a:ext cx="2448726" cy="244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41" y="0"/>
                  </a:moveTo>
                  <a:cubicBezTo>
                    <a:pt x="7322" y="0"/>
                    <a:pt x="4803" y="1004"/>
                    <a:pt x="2882" y="3015"/>
                  </a:cubicBezTo>
                  <a:cubicBezTo>
                    <a:pt x="-961" y="7037"/>
                    <a:pt x="-961" y="13557"/>
                    <a:pt x="2882" y="17578"/>
                  </a:cubicBezTo>
                  <a:cubicBezTo>
                    <a:pt x="6724" y="21600"/>
                    <a:pt x="12954" y="21600"/>
                    <a:pt x="16796" y="17578"/>
                  </a:cubicBezTo>
                  <a:cubicBezTo>
                    <a:pt x="20639" y="13557"/>
                    <a:pt x="20639" y="7037"/>
                    <a:pt x="16796" y="3015"/>
                  </a:cubicBezTo>
                  <a:cubicBezTo>
                    <a:pt x="14875" y="1004"/>
                    <a:pt x="12359" y="0"/>
                    <a:pt x="9841" y="0"/>
                  </a:cubicBezTo>
                  <a:close/>
                  <a:moveTo>
                    <a:pt x="9841" y="1201"/>
                  </a:moveTo>
                  <a:cubicBezTo>
                    <a:pt x="12065" y="1201"/>
                    <a:pt x="14289" y="2090"/>
                    <a:pt x="15986" y="3866"/>
                  </a:cubicBezTo>
                  <a:cubicBezTo>
                    <a:pt x="19380" y="7418"/>
                    <a:pt x="19380" y="13178"/>
                    <a:pt x="15986" y="16731"/>
                  </a:cubicBezTo>
                  <a:cubicBezTo>
                    <a:pt x="12592" y="20283"/>
                    <a:pt x="7089" y="20283"/>
                    <a:pt x="3695" y="16731"/>
                  </a:cubicBezTo>
                  <a:cubicBezTo>
                    <a:pt x="301" y="13178"/>
                    <a:pt x="301" y="7418"/>
                    <a:pt x="3695" y="3866"/>
                  </a:cubicBezTo>
                  <a:cubicBezTo>
                    <a:pt x="5392" y="2090"/>
                    <a:pt x="7616" y="1201"/>
                    <a:pt x="9841" y="1201"/>
                  </a:cubicBezTo>
                  <a:close/>
                </a:path>
              </a:pathLst>
            </a:custGeom>
            <a:solidFill>
              <a:srgbClr val="000000">
                <a:alpha val="1162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16" name="Фигура"/>
            <p:cNvSpPr/>
            <p:nvPr/>
          </p:nvSpPr>
          <p:spPr>
            <a:xfrm>
              <a:off x="9487195" y="3585901"/>
              <a:ext cx="1215602" cy="99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53" extrusionOk="0">
                  <a:moveTo>
                    <a:pt x="5008" y="0"/>
                  </a:moveTo>
                  <a:cubicBezTo>
                    <a:pt x="5001" y="0"/>
                    <a:pt x="4431" y="0"/>
                    <a:pt x="3846" y="72"/>
                  </a:cubicBezTo>
                  <a:cubicBezTo>
                    <a:pt x="1859" y="359"/>
                    <a:pt x="292" y="2282"/>
                    <a:pt x="59" y="4719"/>
                  </a:cubicBezTo>
                  <a:cubicBezTo>
                    <a:pt x="0" y="5436"/>
                    <a:pt x="0" y="6133"/>
                    <a:pt x="0" y="6142"/>
                  </a:cubicBezTo>
                  <a:lnTo>
                    <a:pt x="0" y="15410"/>
                  </a:lnTo>
                  <a:cubicBezTo>
                    <a:pt x="0" y="15419"/>
                    <a:pt x="0" y="16118"/>
                    <a:pt x="59" y="16835"/>
                  </a:cubicBezTo>
                  <a:cubicBezTo>
                    <a:pt x="292" y="19272"/>
                    <a:pt x="1859" y="21194"/>
                    <a:pt x="3846" y="21480"/>
                  </a:cubicBezTo>
                  <a:cubicBezTo>
                    <a:pt x="4431" y="21552"/>
                    <a:pt x="5001" y="21552"/>
                    <a:pt x="5008" y="21552"/>
                  </a:cubicBezTo>
                  <a:cubicBezTo>
                    <a:pt x="5014" y="21552"/>
                    <a:pt x="5585" y="21552"/>
                    <a:pt x="6169" y="21480"/>
                  </a:cubicBezTo>
                  <a:cubicBezTo>
                    <a:pt x="8156" y="21194"/>
                    <a:pt x="9723" y="19272"/>
                    <a:pt x="9956" y="16835"/>
                  </a:cubicBezTo>
                  <a:cubicBezTo>
                    <a:pt x="10015" y="16118"/>
                    <a:pt x="10015" y="15419"/>
                    <a:pt x="10015" y="15410"/>
                  </a:cubicBezTo>
                  <a:lnTo>
                    <a:pt x="10015" y="6142"/>
                  </a:lnTo>
                  <a:cubicBezTo>
                    <a:pt x="10015" y="6133"/>
                    <a:pt x="10015" y="5436"/>
                    <a:pt x="9956" y="4719"/>
                  </a:cubicBezTo>
                  <a:cubicBezTo>
                    <a:pt x="9723" y="2282"/>
                    <a:pt x="8156" y="359"/>
                    <a:pt x="6169" y="72"/>
                  </a:cubicBezTo>
                  <a:cubicBezTo>
                    <a:pt x="5585" y="0"/>
                    <a:pt x="5014" y="0"/>
                    <a:pt x="5008" y="0"/>
                  </a:cubicBezTo>
                  <a:close/>
                  <a:moveTo>
                    <a:pt x="16371" y="47"/>
                  </a:moveTo>
                  <a:cubicBezTo>
                    <a:pt x="15427" y="46"/>
                    <a:pt x="14472" y="101"/>
                    <a:pt x="13578" y="480"/>
                  </a:cubicBezTo>
                  <a:cubicBezTo>
                    <a:pt x="13130" y="670"/>
                    <a:pt x="12705" y="941"/>
                    <a:pt x="12355" y="1332"/>
                  </a:cubicBezTo>
                  <a:cubicBezTo>
                    <a:pt x="11686" y="2081"/>
                    <a:pt x="11516" y="3136"/>
                    <a:pt x="11468" y="4282"/>
                  </a:cubicBezTo>
                  <a:lnTo>
                    <a:pt x="11468" y="6852"/>
                  </a:lnTo>
                  <a:lnTo>
                    <a:pt x="15744" y="6852"/>
                  </a:lnTo>
                  <a:lnTo>
                    <a:pt x="15744" y="4167"/>
                  </a:lnTo>
                  <a:cubicBezTo>
                    <a:pt x="15734" y="3642"/>
                    <a:pt x="16084" y="3212"/>
                    <a:pt x="16512" y="3223"/>
                  </a:cubicBezTo>
                  <a:cubicBezTo>
                    <a:pt x="16893" y="3232"/>
                    <a:pt x="17205" y="3594"/>
                    <a:pt x="17233" y="4060"/>
                  </a:cubicBezTo>
                  <a:lnTo>
                    <a:pt x="17233" y="6992"/>
                  </a:lnTo>
                  <a:cubicBezTo>
                    <a:pt x="17212" y="7422"/>
                    <a:pt x="17041" y="7819"/>
                    <a:pt x="16763" y="8082"/>
                  </a:cubicBezTo>
                  <a:cubicBezTo>
                    <a:pt x="16556" y="8278"/>
                    <a:pt x="16303" y="8386"/>
                    <a:pt x="16042" y="8390"/>
                  </a:cubicBezTo>
                  <a:lnTo>
                    <a:pt x="14703" y="8390"/>
                  </a:lnTo>
                  <a:lnTo>
                    <a:pt x="14703" y="11453"/>
                  </a:lnTo>
                  <a:lnTo>
                    <a:pt x="15834" y="11453"/>
                  </a:lnTo>
                  <a:cubicBezTo>
                    <a:pt x="16167" y="11455"/>
                    <a:pt x="16486" y="11611"/>
                    <a:pt x="16728" y="11890"/>
                  </a:cubicBezTo>
                  <a:cubicBezTo>
                    <a:pt x="16984" y="12185"/>
                    <a:pt x="17135" y="12592"/>
                    <a:pt x="17146" y="13023"/>
                  </a:cubicBezTo>
                  <a:lnTo>
                    <a:pt x="17146" y="17670"/>
                  </a:lnTo>
                  <a:cubicBezTo>
                    <a:pt x="17110" y="18178"/>
                    <a:pt x="16734" y="18546"/>
                    <a:pt x="16323" y="18473"/>
                  </a:cubicBezTo>
                  <a:cubicBezTo>
                    <a:pt x="15993" y="18415"/>
                    <a:pt x="15742" y="18078"/>
                    <a:pt x="15724" y="17670"/>
                  </a:cubicBezTo>
                  <a:lnTo>
                    <a:pt x="15724" y="12894"/>
                  </a:lnTo>
                  <a:lnTo>
                    <a:pt x="11506" y="12894"/>
                  </a:lnTo>
                  <a:lnTo>
                    <a:pt x="11506" y="17106"/>
                  </a:lnTo>
                  <a:cubicBezTo>
                    <a:pt x="11520" y="18289"/>
                    <a:pt x="11947" y="19410"/>
                    <a:pt x="12679" y="20179"/>
                  </a:cubicBezTo>
                  <a:cubicBezTo>
                    <a:pt x="13404" y="20939"/>
                    <a:pt x="14311" y="21277"/>
                    <a:pt x="15225" y="21439"/>
                  </a:cubicBezTo>
                  <a:cubicBezTo>
                    <a:pt x="16100" y="21595"/>
                    <a:pt x="17016" y="21600"/>
                    <a:pt x="17916" y="21392"/>
                  </a:cubicBezTo>
                  <a:cubicBezTo>
                    <a:pt x="18724" y="21206"/>
                    <a:pt x="19502" y="20849"/>
                    <a:pt x="20102" y="20189"/>
                  </a:cubicBezTo>
                  <a:cubicBezTo>
                    <a:pt x="20557" y="19690"/>
                    <a:pt x="20887" y="19038"/>
                    <a:pt x="21088" y="18317"/>
                  </a:cubicBezTo>
                  <a:cubicBezTo>
                    <a:pt x="21348" y="17382"/>
                    <a:pt x="21377" y="16385"/>
                    <a:pt x="21386" y="15398"/>
                  </a:cubicBezTo>
                  <a:cubicBezTo>
                    <a:pt x="21393" y="14632"/>
                    <a:pt x="21390" y="13866"/>
                    <a:pt x="21376" y="13101"/>
                  </a:cubicBezTo>
                  <a:cubicBezTo>
                    <a:pt x="21321" y="12005"/>
                    <a:pt x="21239" y="11035"/>
                    <a:pt x="20651" y="10289"/>
                  </a:cubicBezTo>
                  <a:cubicBezTo>
                    <a:pt x="20342" y="9897"/>
                    <a:pt x="19958" y="9607"/>
                    <a:pt x="19533" y="9447"/>
                  </a:cubicBezTo>
                  <a:cubicBezTo>
                    <a:pt x="19866" y="9267"/>
                    <a:pt x="20168" y="9008"/>
                    <a:pt x="20418" y="8683"/>
                  </a:cubicBezTo>
                  <a:cubicBezTo>
                    <a:pt x="20758" y="8243"/>
                    <a:pt x="21046" y="7720"/>
                    <a:pt x="21148" y="7127"/>
                  </a:cubicBezTo>
                  <a:cubicBezTo>
                    <a:pt x="21600" y="4512"/>
                    <a:pt x="21020" y="1695"/>
                    <a:pt x="19046" y="575"/>
                  </a:cubicBezTo>
                  <a:cubicBezTo>
                    <a:pt x="18215" y="103"/>
                    <a:pt x="17285" y="48"/>
                    <a:pt x="16371" y="47"/>
                  </a:cubicBezTo>
                  <a:close/>
                  <a:moveTo>
                    <a:pt x="5008" y="3221"/>
                  </a:moveTo>
                  <a:cubicBezTo>
                    <a:pt x="5445" y="3221"/>
                    <a:pt x="5799" y="3656"/>
                    <a:pt x="5799" y="4192"/>
                  </a:cubicBezTo>
                  <a:lnTo>
                    <a:pt x="5799" y="17363"/>
                  </a:lnTo>
                  <a:cubicBezTo>
                    <a:pt x="5799" y="17899"/>
                    <a:pt x="5445" y="18334"/>
                    <a:pt x="5008" y="18334"/>
                  </a:cubicBezTo>
                  <a:cubicBezTo>
                    <a:pt x="4570" y="18334"/>
                    <a:pt x="4216" y="17899"/>
                    <a:pt x="4216" y="17363"/>
                  </a:cubicBezTo>
                  <a:lnTo>
                    <a:pt x="4216" y="4192"/>
                  </a:lnTo>
                  <a:cubicBezTo>
                    <a:pt x="4216" y="3656"/>
                    <a:pt x="4570" y="3221"/>
                    <a:pt x="5008" y="3221"/>
                  </a:cubicBezTo>
                  <a:close/>
                </a:path>
              </a:pathLst>
            </a:custGeom>
            <a:solidFill>
              <a:srgbClr val="252D3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17" name="Фигура"/>
            <p:cNvSpPr/>
            <p:nvPr/>
          </p:nvSpPr>
          <p:spPr>
            <a:xfrm>
              <a:off x="13713944" y="3605310"/>
              <a:ext cx="1628435" cy="157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562"/>
                  </a:moveTo>
                  <a:lnTo>
                    <a:pt x="14195" y="0"/>
                  </a:lnTo>
                  <a:lnTo>
                    <a:pt x="10893" y="1508"/>
                  </a:lnTo>
                  <a:lnTo>
                    <a:pt x="9322" y="4579"/>
                  </a:lnTo>
                  <a:lnTo>
                    <a:pt x="5554" y="674"/>
                  </a:lnTo>
                  <a:lnTo>
                    <a:pt x="1181" y="1037"/>
                  </a:lnTo>
                  <a:lnTo>
                    <a:pt x="0" y="12355"/>
                  </a:lnTo>
                  <a:lnTo>
                    <a:pt x="8863" y="21600"/>
                  </a:lnTo>
                  <a:cubicBezTo>
                    <a:pt x="12635" y="21196"/>
                    <a:pt x="16096" y="19249"/>
                    <a:pt x="18478" y="16191"/>
                  </a:cubicBezTo>
                  <a:cubicBezTo>
                    <a:pt x="20388" y="13738"/>
                    <a:pt x="21483" y="10712"/>
                    <a:pt x="21600" y="7562"/>
                  </a:cubicBezTo>
                  <a:close/>
                </a:path>
              </a:pathLst>
            </a:custGeom>
            <a:solidFill>
              <a:srgbClr val="252D30">
                <a:alpha val="855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>
                  <a:solidFill>
                    <a:srgbClr val="FEFCFF"/>
                  </a:solidFill>
                </a:defRPr>
              </a:pPr>
              <a:endParaRPr sz="900"/>
            </a:p>
          </p:txBody>
        </p:sp>
        <p:sp>
          <p:nvSpPr>
            <p:cNvPr id="1318" name="Фигура"/>
            <p:cNvSpPr/>
            <p:nvPr/>
          </p:nvSpPr>
          <p:spPr>
            <a:xfrm>
              <a:off x="12449468" y="2293450"/>
              <a:ext cx="3599459" cy="358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83" y="0"/>
                  </a:moveTo>
                  <a:cubicBezTo>
                    <a:pt x="9372" y="0"/>
                    <a:pt x="9237" y="27"/>
                    <a:pt x="9075" y="54"/>
                  </a:cubicBezTo>
                  <a:lnTo>
                    <a:pt x="7468" y="444"/>
                  </a:lnTo>
                  <a:cubicBezTo>
                    <a:pt x="7389" y="469"/>
                    <a:pt x="7317" y="490"/>
                    <a:pt x="7263" y="506"/>
                  </a:cubicBezTo>
                  <a:cubicBezTo>
                    <a:pt x="7208" y="522"/>
                    <a:pt x="7172" y="534"/>
                    <a:pt x="7166" y="537"/>
                  </a:cubicBezTo>
                  <a:cubicBezTo>
                    <a:pt x="7164" y="539"/>
                    <a:pt x="7159" y="574"/>
                    <a:pt x="7157" y="629"/>
                  </a:cubicBezTo>
                  <a:cubicBezTo>
                    <a:pt x="7155" y="684"/>
                    <a:pt x="7154" y="758"/>
                    <a:pt x="7154" y="839"/>
                  </a:cubicBezTo>
                  <a:lnTo>
                    <a:pt x="7166" y="1761"/>
                  </a:lnTo>
                  <a:cubicBezTo>
                    <a:pt x="7166" y="1842"/>
                    <a:pt x="7137" y="1931"/>
                    <a:pt x="7089" y="2009"/>
                  </a:cubicBezTo>
                  <a:cubicBezTo>
                    <a:pt x="7041" y="2087"/>
                    <a:pt x="6973" y="2154"/>
                    <a:pt x="6900" y="2189"/>
                  </a:cubicBezTo>
                  <a:lnTo>
                    <a:pt x="6150" y="2574"/>
                  </a:lnTo>
                  <a:cubicBezTo>
                    <a:pt x="6077" y="2615"/>
                    <a:pt x="5984" y="2631"/>
                    <a:pt x="5893" y="2626"/>
                  </a:cubicBezTo>
                  <a:cubicBezTo>
                    <a:pt x="5802" y="2621"/>
                    <a:pt x="5713" y="2595"/>
                    <a:pt x="5648" y="2546"/>
                  </a:cubicBezTo>
                  <a:lnTo>
                    <a:pt x="4900" y="2009"/>
                  </a:lnTo>
                  <a:cubicBezTo>
                    <a:pt x="4765" y="1912"/>
                    <a:pt x="4651" y="1841"/>
                    <a:pt x="4646" y="1846"/>
                  </a:cubicBezTo>
                  <a:cubicBezTo>
                    <a:pt x="4640" y="1852"/>
                    <a:pt x="4526" y="1942"/>
                    <a:pt x="4396" y="2045"/>
                  </a:cubicBezTo>
                  <a:lnTo>
                    <a:pt x="3161" y="3115"/>
                  </a:lnTo>
                  <a:cubicBezTo>
                    <a:pt x="3042" y="3229"/>
                    <a:pt x="2940" y="3327"/>
                    <a:pt x="2935" y="3333"/>
                  </a:cubicBezTo>
                  <a:cubicBezTo>
                    <a:pt x="2929" y="3338"/>
                    <a:pt x="2989" y="3463"/>
                    <a:pt x="3064" y="3609"/>
                  </a:cubicBezTo>
                  <a:lnTo>
                    <a:pt x="3490" y="4401"/>
                  </a:lnTo>
                  <a:cubicBezTo>
                    <a:pt x="3528" y="4474"/>
                    <a:pt x="3542" y="4567"/>
                    <a:pt x="3535" y="4657"/>
                  </a:cubicBezTo>
                  <a:cubicBezTo>
                    <a:pt x="3528" y="4747"/>
                    <a:pt x="3499" y="4833"/>
                    <a:pt x="3448" y="4898"/>
                  </a:cubicBezTo>
                  <a:lnTo>
                    <a:pt x="2909" y="5647"/>
                  </a:lnTo>
                  <a:cubicBezTo>
                    <a:pt x="2863" y="5715"/>
                    <a:pt x="2787" y="5774"/>
                    <a:pt x="2704" y="5812"/>
                  </a:cubicBezTo>
                  <a:cubicBezTo>
                    <a:pt x="2621" y="5851"/>
                    <a:pt x="2531" y="5868"/>
                    <a:pt x="2450" y="5857"/>
                  </a:cubicBezTo>
                  <a:lnTo>
                    <a:pt x="1549" y="5739"/>
                  </a:lnTo>
                  <a:cubicBezTo>
                    <a:pt x="1387" y="5718"/>
                    <a:pt x="1250" y="5705"/>
                    <a:pt x="1245" y="5711"/>
                  </a:cubicBezTo>
                  <a:cubicBezTo>
                    <a:pt x="1240" y="5716"/>
                    <a:pt x="1181" y="5847"/>
                    <a:pt x="1111" y="5999"/>
                  </a:cubicBezTo>
                  <a:lnTo>
                    <a:pt x="518" y="7484"/>
                  </a:lnTo>
                  <a:cubicBezTo>
                    <a:pt x="491" y="7562"/>
                    <a:pt x="465" y="7635"/>
                    <a:pt x="447" y="7689"/>
                  </a:cubicBezTo>
                  <a:cubicBezTo>
                    <a:pt x="429" y="7743"/>
                    <a:pt x="417" y="7779"/>
                    <a:pt x="414" y="7781"/>
                  </a:cubicBezTo>
                  <a:cubicBezTo>
                    <a:pt x="414" y="7787"/>
                    <a:pt x="441" y="7810"/>
                    <a:pt x="485" y="7843"/>
                  </a:cubicBezTo>
                  <a:cubicBezTo>
                    <a:pt x="529" y="7876"/>
                    <a:pt x="589" y="7920"/>
                    <a:pt x="657" y="7966"/>
                  </a:cubicBezTo>
                  <a:lnTo>
                    <a:pt x="1381" y="8453"/>
                  </a:lnTo>
                  <a:cubicBezTo>
                    <a:pt x="1449" y="8499"/>
                    <a:pt x="1502" y="8575"/>
                    <a:pt x="1537" y="8658"/>
                  </a:cubicBezTo>
                  <a:cubicBezTo>
                    <a:pt x="1571" y="8742"/>
                    <a:pt x="1586" y="8832"/>
                    <a:pt x="1570" y="8914"/>
                  </a:cubicBezTo>
                  <a:lnTo>
                    <a:pt x="1419" y="9944"/>
                  </a:lnTo>
                  <a:cubicBezTo>
                    <a:pt x="1411" y="10026"/>
                    <a:pt x="1372" y="10112"/>
                    <a:pt x="1316" y="10185"/>
                  </a:cubicBezTo>
                  <a:cubicBezTo>
                    <a:pt x="1259" y="10259"/>
                    <a:pt x="1184" y="10319"/>
                    <a:pt x="1106" y="10346"/>
                  </a:cubicBezTo>
                  <a:lnTo>
                    <a:pt x="280" y="10649"/>
                  </a:lnTo>
                  <a:cubicBezTo>
                    <a:pt x="124" y="10703"/>
                    <a:pt x="0" y="10758"/>
                    <a:pt x="0" y="10769"/>
                  </a:cubicBezTo>
                  <a:cubicBezTo>
                    <a:pt x="0" y="10780"/>
                    <a:pt x="6" y="10919"/>
                    <a:pt x="16" y="11081"/>
                  </a:cubicBezTo>
                  <a:lnTo>
                    <a:pt x="167" y="12627"/>
                  </a:lnTo>
                  <a:cubicBezTo>
                    <a:pt x="181" y="12708"/>
                    <a:pt x="192" y="12783"/>
                    <a:pt x="200" y="12840"/>
                  </a:cubicBezTo>
                  <a:cubicBezTo>
                    <a:pt x="208" y="12897"/>
                    <a:pt x="214" y="12936"/>
                    <a:pt x="217" y="12942"/>
                  </a:cubicBezTo>
                  <a:cubicBezTo>
                    <a:pt x="217" y="12947"/>
                    <a:pt x="249" y="12954"/>
                    <a:pt x="304" y="12963"/>
                  </a:cubicBezTo>
                  <a:cubicBezTo>
                    <a:pt x="358" y="12972"/>
                    <a:pt x="434" y="12983"/>
                    <a:pt x="518" y="12991"/>
                  </a:cubicBezTo>
                  <a:lnTo>
                    <a:pt x="1353" y="13081"/>
                  </a:lnTo>
                  <a:cubicBezTo>
                    <a:pt x="1434" y="13089"/>
                    <a:pt x="1519" y="13131"/>
                    <a:pt x="1589" y="13190"/>
                  </a:cubicBezTo>
                  <a:cubicBezTo>
                    <a:pt x="1658" y="13248"/>
                    <a:pt x="1713" y="13324"/>
                    <a:pt x="1737" y="13402"/>
                  </a:cubicBezTo>
                  <a:lnTo>
                    <a:pt x="2120" y="14502"/>
                  </a:lnTo>
                  <a:cubicBezTo>
                    <a:pt x="2150" y="14578"/>
                    <a:pt x="2156" y="14673"/>
                    <a:pt x="2139" y="14764"/>
                  </a:cubicBezTo>
                  <a:cubicBezTo>
                    <a:pt x="2123" y="14855"/>
                    <a:pt x="2085" y="14941"/>
                    <a:pt x="2029" y="15000"/>
                  </a:cubicBezTo>
                  <a:lnTo>
                    <a:pt x="1457" y="15624"/>
                  </a:lnTo>
                  <a:cubicBezTo>
                    <a:pt x="1349" y="15744"/>
                    <a:pt x="1256" y="15851"/>
                    <a:pt x="1261" y="15856"/>
                  </a:cubicBezTo>
                  <a:cubicBezTo>
                    <a:pt x="1267" y="15861"/>
                    <a:pt x="1338" y="15987"/>
                    <a:pt x="1424" y="16128"/>
                  </a:cubicBezTo>
                  <a:lnTo>
                    <a:pt x="2255" y="17381"/>
                  </a:lnTo>
                  <a:cubicBezTo>
                    <a:pt x="2303" y="17446"/>
                    <a:pt x="2350" y="17505"/>
                    <a:pt x="2384" y="17551"/>
                  </a:cubicBezTo>
                  <a:cubicBezTo>
                    <a:pt x="2418" y="17597"/>
                    <a:pt x="2443" y="17628"/>
                    <a:pt x="2445" y="17634"/>
                  </a:cubicBezTo>
                  <a:cubicBezTo>
                    <a:pt x="2448" y="17636"/>
                    <a:pt x="2481" y="17628"/>
                    <a:pt x="2532" y="17610"/>
                  </a:cubicBezTo>
                  <a:cubicBezTo>
                    <a:pt x="2584" y="17592"/>
                    <a:pt x="2654" y="17566"/>
                    <a:pt x="2730" y="17537"/>
                  </a:cubicBezTo>
                  <a:lnTo>
                    <a:pt x="3490" y="17232"/>
                  </a:lnTo>
                  <a:cubicBezTo>
                    <a:pt x="3566" y="17202"/>
                    <a:pt x="3658" y="17199"/>
                    <a:pt x="3747" y="17218"/>
                  </a:cubicBezTo>
                  <a:cubicBezTo>
                    <a:pt x="3835" y="17236"/>
                    <a:pt x="3918" y="17276"/>
                    <a:pt x="3975" y="17336"/>
                  </a:cubicBezTo>
                  <a:lnTo>
                    <a:pt x="4905" y="18194"/>
                  </a:lnTo>
                  <a:cubicBezTo>
                    <a:pt x="4967" y="18245"/>
                    <a:pt x="5015" y="18324"/>
                    <a:pt x="5043" y="18411"/>
                  </a:cubicBezTo>
                  <a:cubicBezTo>
                    <a:pt x="5072" y="18498"/>
                    <a:pt x="5081" y="18592"/>
                    <a:pt x="5062" y="18674"/>
                  </a:cubicBezTo>
                  <a:lnTo>
                    <a:pt x="4850" y="19477"/>
                  </a:lnTo>
                  <a:cubicBezTo>
                    <a:pt x="4807" y="19635"/>
                    <a:pt x="4779" y="19770"/>
                    <a:pt x="4785" y="19775"/>
                  </a:cubicBezTo>
                  <a:cubicBezTo>
                    <a:pt x="4790" y="19781"/>
                    <a:pt x="4915" y="19852"/>
                    <a:pt x="5055" y="19938"/>
                  </a:cubicBezTo>
                  <a:lnTo>
                    <a:pt x="6345" y="20631"/>
                  </a:lnTo>
                  <a:cubicBezTo>
                    <a:pt x="6418" y="20666"/>
                    <a:pt x="6486" y="20699"/>
                    <a:pt x="6538" y="20723"/>
                  </a:cubicBezTo>
                  <a:cubicBezTo>
                    <a:pt x="6590" y="20747"/>
                    <a:pt x="6627" y="20765"/>
                    <a:pt x="6632" y="20768"/>
                  </a:cubicBezTo>
                  <a:cubicBezTo>
                    <a:pt x="6635" y="20771"/>
                    <a:pt x="6659" y="20745"/>
                    <a:pt x="6698" y="20704"/>
                  </a:cubicBezTo>
                  <a:cubicBezTo>
                    <a:pt x="6736" y="20663"/>
                    <a:pt x="6788" y="20606"/>
                    <a:pt x="6841" y="20543"/>
                  </a:cubicBezTo>
                  <a:lnTo>
                    <a:pt x="7369" y="19931"/>
                  </a:lnTo>
                  <a:cubicBezTo>
                    <a:pt x="7423" y="19869"/>
                    <a:pt x="7505" y="19822"/>
                    <a:pt x="7592" y="19796"/>
                  </a:cubicBezTo>
                  <a:cubicBezTo>
                    <a:pt x="7679" y="19771"/>
                    <a:pt x="7773" y="19767"/>
                    <a:pt x="7851" y="19792"/>
                  </a:cubicBezTo>
                  <a:lnTo>
                    <a:pt x="9136" y="20116"/>
                  </a:lnTo>
                  <a:cubicBezTo>
                    <a:pt x="9217" y="20132"/>
                    <a:pt x="9297" y="20180"/>
                    <a:pt x="9362" y="20243"/>
                  </a:cubicBezTo>
                  <a:cubicBezTo>
                    <a:pt x="9427" y="20307"/>
                    <a:pt x="9477" y="20386"/>
                    <a:pt x="9496" y="20468"/>
                  </a:cubicBezTo>
                  <a:lnTo>
                    <a:pt x="9680" y="21260"/>
                  </a:lnTo>
                  <a:cubicBezTo>
                    <a:pt x="9718" y="21422"/>
                    <a:pt x="9754" y="21553"/>
                    <a:pt x="9760" y="21553"/>
                  </a:cubicBezTo>
                  <a:cubicBezTo>
                    <a:pt x="9765" y="21553"/>
                    <a:pt x="9911" y="21563"/>
                    <a:pt x="10073" y="21574"/>
                  </a:cubicBezTo>
                  <a:lnTo>
                    <a:pt x="10499" y="21595"/>
                  </a:lnTo>
                  <a:cubicBezTo>
                    <a:pt x="10580" y="21598"/>
                    <a:pt x="10687" y="21600"/>
                    <a:pt x="10795" y="21600"/>
                  </a:cubicBezTo>
                  <a:cubicBezTo>
                    <a:pt x="10904" y="21600"/>
                    <a:pt x="11015" y="21598"/>
                    <a:pt x="11099" y="21595"/>
                  </a:cubicBezTo>
                  <a:lnTo>
                    <a:pt x="11525" y="21574"/>
                  </a:lnTo>
                  <a:cubicBezTo>
                    <a:pt x="11687" y="21563"/>
                    <a:pt x="11827" y="21553"/>
                    <a:pt x="11838" y="21553"/>
                  </a:cubicBezTo>
                  <a:cubicBezTo>
                    <a:pt x="11849" y="21553"/>
                    <a:pt x="11880" y="21417"/>
                    <a:pt x="11918" y="21260"/>
                  </a:cubicBezTo>
                  <a:lnTo>
                    <a:pt x="12104" y="20468"/>
                  </a:lnTo>
                  <a:cubicBezTo>
                    <a:pt x="12123" y="20386"/>
                    <a:pt x="12170" y="20307"/>
                    <a:pt x="12236" y="20243"/>
                  </a:cubicBezTo>
                  <a:cubicBezTo>
                    <a:pt x="12301" y="20180"/>
                    <a:pt x="12383" y="20132"/>
                    <a:pt x="12464" y="20116"/>
                  </a:cubicBezTo>
                  <a:lnTo>
                    <a:pt x="13749" y="19792"/>
                  </a:lnTo>
                  <a:cubicBezTo>
                    <a:pt x="13827" y="19767"/>
                    <a:pt x="13919" y="19771"/>
                    <a:pt x="14005" y="19796"/>
                  </a:cubicBezTo>
                  <a:cubicBezTo>
                    <a:pt x="14092" y="19822"/>
                    <a:pt x="14173" y="19869"/>
                    <a:pt x="14227" y="19931"/>
                  </a:cubicBezTo>
                  <a:lnTo>
                    <a:pt x="14756" y="20543"/>
                  </a:lnTo>
                  <a:cubicBezTo>
                    <a:pt x="14810" y="20606"/>
                    <a:pt x="14860" y="20661"/>
                    <a:pt x="14897" y="20702"/>
                  </a:cubicBezTo>
                  <a:cubicBezTo>
                    <a:pt x="14935" y="20742"/>
                    <a:pt x="14963" y="20768"/>
                    <a:pt x="14968" y="20768"/>
                  </a:cubicBezTo>
                  <a:cubicBezTo>
                    <a:pt x="14971" y="20765"/>
                    <a:pt x="15003" y="20747"/>
                    <a:pt x="15055" y="20723"/>
                  </a:cubicBezTo>
                  <a:cubicBezTo>
                    <a:pt x="15107" y="20699"/>
                    <a:pt x="15177" y="20666"/>
                    <a:pt x="15253" y="20631"/>
                  </a:cubicBezTo>
                  <a:lnTo>
                    <a:pt x="16542" y="19938"/>
                  </a:lnTo>
                  <a:cubicBezTo>
                    <a:pt x="16613" y="19895"/>
                    <a:pt x="16677" y="19854"/>
                    <a:pt x="16726" y="19825"/>
                  </a:cubicBezTo>
                  <a:cubicBezTo>
                    <a:pt x="16775" y="19796"/>
                    <a:pt x="16808" y="19778"/>
                    <a:pt x="16813" y="19775"/>
                  </a:cubicBezTo>
                  <a:cubicBezTo>
                    <a:pt x="16816" y="19772"/>
                    <a:pt x="16810" y="19737"/>
                    <a:pt x="16799" y="19683"/>
                  </a:cubicBezTo>
                  <a:cubicBezTo>
                    <a:pt x="16788" y="19629"/>
                    <a:pt x="16769" y="19556"/>
                    <a:pt x="16747" y="19477"/>
                  </a:cubicBezTo>
                  <a:lnTo>
                    <a:pt x="16538" y="18674"/>
                  </a:lnTo>
                  <a:cubicBezTo>
                    <a:pt x="16516" y="18595"/>
                    <a:pt x="16523" y="18503"/>
                    <a:pt x="16552" y="18416"/>
                  </a:cubicBezTo>
                  <a:cubicBezTo>
                    <a:pt x="16580" y="18329"/>
                    <a:pt x="16628" y="18248"/>
                    <a:pt x="16693" y="18194"/>
                  </a:cubicBezTo>
                  <a:lnTo>
                    <a:pt x="17620" y="17336"/>
                  </a:lnTo>
                  <a:cubicBezTo>
                    <a:pt x="17677" y="17276"/>
                    <a:pt x="17763" y="17236"/>
                    <a:pt x="17851" y="17218"/>
                  </a:cubicBezTo>
                  <a:cubicBezTo>
                    <a:pt x="17939" y="17199"/>
                    <a:pt x="18032" y="17202"/>
                    <a:pt x="18107" y="17232"/>
                  </a:cubicBezTo>
                  <a:lnTo>
                    <a:pt x="18868" y="17537"/>
                  </a:lnTo>
                  <a:cubicBezTo>
                    <a:pt x="19019" y="17596"/>
                    <a:pt x="19149" y="17639"/>
                    <a:pt x="19155" y="17634"/>
                  </a:cubicBezTo>
                  <a:cubicBezTo>
                    <a:pt x="19160" y="17628"/>
                    <a:pt x="19246" y="17516"/>
                    <a:pt x="19343" y="17381"/>
                  </a:cubicBezTo>
                  <a:lnTo>
                    <a:pt x="20174" y="16128"/>
                  </a:lnTo>
                  <a:cubicBezTo>
                    <a:pt x="20260" y="15987"/>
                    <a:pt x="20331" y="15861"/>
                    <a:pt x="20336" y="15856"/>
                  </a:cubicBezTo>
                  <a:cubicBezTo>
                    <a:pt x="20342" y="15851"/>
                    <a:pt x="20257" y="15744"/>
                    <a:pt x="20143" y="15624"/>
                  </a:cubicBezTo>
                  <a:lnTo>
                    <a:pt x="19569" y="14989"/>
                  </a:lnTo>
                  <a:cubicBezTo>
                    <a:pt x="19515" y="14929"/>
                    <a:pt x="19477" y="14843"/>
                    <a:pt x="19461" y="14752"/>
                  </a:cubicBezTo>
                  <a:cubicBezTo>
                    <a:pt x="19444" y="14662"/>
                    <a:pt x="19448" y="14566"/>
                    <a:pt x="19477" y="14490"/>
                  </a:cubicBezTo>
                  <a:lnTo>
                    <a:pt x="19861" y="13391"/>
                  </a:lnTo>
                  <a:cubicBezTo>
                    <a:pt x="19885" y="13312"/>
                    <a:pt x="19940" y="13236"/>
                    <a:pt x="20009" y="13178"/>
                  </a:cubicBezTo>
                  <a:cubicBezTo>
                    <a:pt x="20078" y="13120"/>
                    <a:pt x="20163" y="13080"/>
                    <a:pt x="20244" y="13072"/>
                  </a:cubicBezTo>
                  <a:lnTo>
                    <a:pt x="21080" y="12979"/>
                  </a:lnTo>
                  <a:cubicBezTo>
                    <a:pt x="21161" y="12971"/>
                    <a:pt x="21234" y="12960"/>
                    <a:pt x="21289" y="12951"/>
                  </a:cubicBezTo>
                  <a:cubicBezTo>
                    <a:pt x="21344" y="12942"/>
                    <a:pt x="21381" y="12935"/>
                    <a:pt x="21383" y="12930"/>
                  </a:cubicBezTo>
                  <a:cubicBezTo>
                    <a:pt x="21383" y="12924"/>
                    <a:pt x="21389" y="12889"/>
                    <a:pt x="21398" y="12833"/>
                  </a:cubicBezTo>
                  <a:cubicBezTo>
                    <a:pt x="21406" y="12777"/>
                    <a:pt x="21417" y="12699"/>
                    <a:pt x="21431" y="12615"/>
                  </a:cubicBezTo>
                  <a:lnTo>
                    <a:pt x="21581" y="11072"/>
                  </a:lnTo>
                  <a:cubicBezTo>
                    <a:pt x="21587" y="10991"/>
                    <a:pt x="21592" y="10914"/>
                    <a:pt x="21595" y="10857"/>
                  </a:cubicBezTo>
                  <a:cubicBezTo>
                    <a:pt x="21598" y="10800"/>
                    <a:pt x="21600" y="10763"/>
                    <a:pt x="21600" y="10757"/>
                  </a:cubicBezTo>
                  <a:cubicBezTo>
                    <a:pt x="21592" y="10757"/>
                    <a:pt x="21556" y="10742"/>
                    <a:pt x="21504" y="10722"/>
                  </a:cubicBezTo>
                  <a:cubicBezTo>
                    <a:pt x="21451" y="10702"/>
                    <a:pt x="21379" y="10676"/>
                    <a:pt x="21301" y="10649"/>
                  </a:cubicBezTo>
                  <a:lnTo>
                    <a:pt x="20475" y="10346"/>
                  </a:lnTo>
                  <a:cubicBezTo>
                    <a:pt x="20397" y="10319"/>
                    <a:pt x="20322" y="10259"/>
                    <a:pt x="20266" y="10185"/>
                  </a:cubicBezTo>
                  <a:cubicBezTo>
                    <a:pt x="20209" y="10112"/>
                    <a:pt x="20170" y="10026"/>
                    <a:pt x="20162" y="9944"/>
                  </a:cubicBezTo>
                  <a:lnTo>
                    <a:pt x="20011" y="8914"/>
                  </a:lnTo>
                  <a:cubicBezTo>
                    <a:pt x="19995" y="8832"/>
                    <a:pt x="20010" y="8742"/>
                    <a:pt x="20044" y="8658"/>
                  </a:cubicBezTo>
                  <a:cubicBezTo>
                    <a:pt x="20079" y="8575"/>
                    <a:pt x="20135" y="8499"/>
                    <a:pt x="20202" y="8453"/>
                  </a:cubicBezTo>
                  <a:lnTo>
                    <a:pt x="20925" y="7966"/>
                  </a:lnTo>
                  <a:cubicBezTo>
                    <a:pt x="20992" y="7920"/>
                    <a:pt x="21054" y="7876"/>
                    <a:pt x="21099" y="7843"/>
                  </a:cubicBezTo>
                  <a:cubicBezTo>
                    <a:pt x="21143" y="7810"/>
                    <a:pt x="21170" y="7787"/>
                    <a:pt x="21167" y="7781"/>
                  </a:cubicBezTo>
                  <a:cubicBezTo>
                    <a:pt x="21167" y="7776"/>
                    <a:pt x="21155" y="7740"/>
                    <a:pt x="21136" y="7687"/>
                  </a:cubicBezTo>
                  <a:cubicBezTo>
                    <a:pt x="21117" y="7633"/>
                    <a:pt x="21090" y="7562"/>
                    <a:pt x="21063" y="7484"/>
                  </a:cubicBezTo>
                  <a:lnTo>
                    <a:pt x="20470" y="5999"/>
                  </a:lnTo>
                  <a:cubicBezTo>
                    <a:pt x="20400" y="5847"/>
                    <a:pt x="20342" y="5722"/>
                    <a:pt x="20336" y="5711"/>
                  </a:cubicBezTo>
                  <a:cubicBezTo>
                    <a:pt x="20331" y="5700"/>
                    <a:pt x="20197" y="5718"/>
                    <a:pt x="20035" y="5739"/>
                  </a:cubicBezTo>
                  <a:lnTo>
                    <a:pt x="19131" y="5857"/>
                  </a:lnTo>
                  <a:cubicBezTo>
                    <a:pt x="19050" y="5868"/>
                    <a:pt x="18958" y="5850"/>
                    <a:pt x="18875" y="5812"/>
                  </a:cubicBezTo>
                  <a:cubicBezTo>
                    <a:pt x="18791" y="5775"/>
                    <a:pt x="18718" y="5717"/>
                    <a:pt x="18675" y="5647"/>
                  </a:cubicBezTo>
                  <a:lnTo>
                    <a:pt x="18133" y="4898"/>
                  </a:lnTo>
                  <a:cubicBezTo>
                    <a:pt x="18082" y="4833"/>
                    <a:pt x="18053" y="4747"/>
                    <a:pt x="18046" y="4657"/>
                  </a:cubicBezTo>
                  <a:cubicBezTo>
                    <a:pt x="18039" y="4567"/>
                    <a:pt x="18053" y="4474"/>
                    <a:pt x="18091" y="4401"/>
                  </a:cubicBezTo>
                  <a:lnTo>
                    <a:pt x="18517" y="3609"/>
                  </a:lnTo>
                  <a:cubicBezTo>
                    <a:pt x="18593" y="3463"/>
                    <a:pt x="18652" y="3338"/>
                    <a:pt x="18646" y="3333"/>
                  </a:cubicBezTo>
                  <a:cubicBezTo>
                    <a:pt x="18641" y="3327"/>
                    <a:pt x="18539" y="3229"/>
                    <a:pt x="18420" y="3115"/>
                  </a:cubicBezTo>
                  <a:lnTo>
                    <a:pt x="17185" y="2045"/>
                  </a:lnTo>
                  <a:cubicBezTo>
                    <a:pt x="17055" y="1942"/>
                    <a:pt x="16943" y="1852"/>
                    <a:pt x="16938" y="1846"/>
                  </a:cubicBezTo>
                  <a:cubicBezTo>
                    <a:pt x="16932" y="1841"/>
                    <a:pt x="16811" y="1917"/>
                    <a:pt x="16681" y="2009"/>
                  </a:cubicBezTo>
                  <a:lnTo>
                    <a:pt x="15933" y="2546"/>
                  </a:lnTo>
                  <a:cubicBezTo>
                    <a:pt x="15865" y="2595"/>
                    <a:pt x="15775" y="2621"/>
                    <a:pt x="15683" y="2626"/>
                  </a:cubicBezTo>
                  <a:cubicBezTo>
                    <a:pt x="15592" y="2631"/>
                    <a:pt x="15502" y="2615"/>
                    <a:pt x="15432" y="2574"/>
                  </a:cubicBezTo>
                  <a:lnTo>
                    <a:pt x="14681" y="2189"/>
                  </a:lnTo>
                  <a:cubicBezTo>
                    <a:pt x="14605" y="2154"/>
                    <a:pt x="14538" y="2089"/>
                    <a:pt x="14490" y="2012"/>
                  </a:cubicBezTo>
                  <a:cubicBezTo>
                    <a:pt x="14442" y="1934"/>
                    <a:pt x="14412" y="1845"/>
                    <a:pt x="14415" y="1761"/>
                  </a:cubicBezTo>
                  <a:lnTo>
                    <a:pt x="14427" y="839"/>
                  </a:lnTo>
                  <a:cubicBezTo>
                    <a:pt x="14427" y="758"/>
                    <a:pt x="14428" y="682"/>
                    <a:pt x="14427" y="626"/>
                  </a:cubicBezTo>
                  <a:cubicBezTo>
                    <a:pt x="14425" y="571"/>
                    <a:pt x="14420" y="537"/>
                    <a:pt x="14415" y="537"/>
                  </a:cubicBezTo>
                  <a:cubicBezTo>
                    <a:pt x="14412" y="534"/>
                    <a:pt x="14376" y="522"/>
                    <a:pt x="14321" y="506"/>
                  </a:cubicBezTo>
                  <a:cubicBezTo>
                    <a:pt x="14266" y="490"/>
                    <a:pt x="14192" y="469"/>
                    <a:pt x="14114" y="444"/>
                  </a:cubicBezTo>
                  <a:lnTo>
                    <a:pt x="12506" y="54"/>
                  </a:lnTo>
                  <a:cubicBezTo>
                    <a:pt x="12344" y="22"/>
                    <a:pt x="12203" y="0"/>
                    <a:pt x="12198" y="0"/>
                  </a:cubicBezTo>
                  <a:cubicBezTo>
                    <a:pt x="12187" y="0"/>
                    <a:pt x="12125" y="118"/>
                    <a:pt x="12050" y="265"/>
                  </a:cubicBezTo>
                  <a:lnTo>
                    <a:pt x="11626" y="1094"/>
                  </a:lnTo>
                  <a:cubicBezTo>
                    <a:pt x="11588" y="1168"/>
                    <a:pt x="11523" y="1233"/>
                    <a:pt x="11445" y="1279"/>
                  </a:cubicBezTo>
                  <a:cubicBezTo>
                    <a:pt x="11367" y="1325"/>
                    <a:pt x="11276" y="1352"/>
                    <a:pt x="11195" y="1350"/>
                  </a:cubicBezTo>
                  <a:lnTo>
                    <a:pt x="10386" y="1350"/>
                  </a:lnTo>
                  <a:cubicBezTo>
                    <a:pt x="10305" y="1352"/>
                    <a:pt x="10215" y="1325"/>
                    <a:pt x="10136" y="1279"/>
                  </a:cubicBezTo>
                  <a:cubicBezTo>
                    <a:pt x="10057" y="1233"/>
                    <a:pt x="9990" y="1168"/>
                    <a:pt x="9955" y="1094"/>
                  </a:cubicBezTo>
                  <a:lnTo>
                    <a:pt x="9534" y="265"/>
                  </a:lnTo>
                  <a:cubicBezTo>
                    <a:pt x="9458" y="118"/>
                    <a:pt x="9394" y="0"/>
                    <a:pt x="9383" y="0"/>
                  </a:cubicBezTo>
                  <a:close/>
                  <a:moveTo>
                    <a:pt x="10800" y="4281"/>
                  </a:moveTo>
                  <a:cubicBezTo>
                    <a:pt x="12461" y="4281"/>
                    <a:pt x="14122" y="4918"/>
                    <a:pt x="15389" y="6191"/>
                  </a:cubicBezTo>
                  <a:cubicBezTo>
                    <a:pt x="17924" y="8736"/>
                    <a:pt x="17924" y="12864"/>
                    <a:pt x="15389" y="15409"/>
                  </a:cubicBezTo>
                  <a:cubicBezTo>
                    <a:pt x="12855" y="17955"/>
                    <a:pt x="8745" y="17955"/>
                    <a:pt x="6211" y="15409"/>
                  </a:cubicBezTo>
                  <a:cubicBezTo>
                    <a:pt x="3676" y="12864"/>
                    <a:pt x="3676" y="8736"/>
                    <a:pt x="6211" y="6191"/>
                  </a:cubicBezTo>
                  <a:cubicBezTo>
                    <a:pt x="7478" y="4918"/>
                    <a:pt x="9139" y="4281"/>
                    <a:pt x="10800" y="428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19" name="Фигура"/>
            <p:cNvSpPr/>
            <p:nvPr/>
          </p:nvSpPr>
          <p:spPr>
            <a:xfrm>
              <a:off x="13024639" y="2860939"/>
              <a:ext cx="2448725" cy="244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41" y="0"/>
                  </a:moveTo>
                  <a:cubicBezTo>
                    <a:pt x="7322" y="0"/>
                    <a:pt x="4803" y="1004"/>
                    <a:pt x="2882" y="3015"/>
                  </a:cubicBezTo>
                  <a:cubicBezTo>
                    <a:pt x="-961" y="7037"/>
                    <a:pt x="-961" y="13557"/>
                    <a:pt x="2882" y="17578"/>
                  </a:cubicBezTo>
                  <a:cubicBezTo>
                    <a:pt x="6724" y="21600"/>
                    <a:pt x="12954" y="21600"/>
                    <a:pt x="16796" y="17578"/>
                  </a:cubicBezTo>
                  <a:cubicBezTo>
                    <a:pt x="20639" y="13557"/>
                    <a:pt x="20639" y="7037"/>
                    <a:pt x="16796" y="3015"/>
                  </a:cubicBezTo>
                  <a:cubicBezTo>
                    <a:pt x="14875" y="1004"/>
                    <a:pt x="12359" y="0"/>
                    <a:pt x="9841" y="0"/>
                  </a:cubicBezTo>
                  <a:close/>
                  <a:moveTo>
                    <a:pt x="9841" y="1201"/>
                  </a:moveTo>
                  <a:cubicBezTo>
                    <a:pt x="12065" y="1201"/>
                    <a:pt x="14289" y="2090"/>
                    <a:pt x="15986" y="3866"/>
                  </a:cubicBezTo>
                  <a:cubicBezTo>
                    <a:pt x="19380" y="7418"/>
                    <a:pt x="19380" y="13178"/>
                    <a:pt x="15986" y="16731"/>
                  </a:cubicBezTo>
                  <a:cubicBezTo>
                    <a:pt x="12592" y="20283"/>
                    <a:pt x="7089" y="20283"/>
                    <a:pt x="3695" y="16731"/>
                  </a:cubicBezTo>
                  <a:cubicBezTo>
                    <a:pt x="301" y="13178"/>
                    <a:pt x="301" y="7418"/>
                    <a:pt x="3695" y="3866"/>
                  </a:cubicBezTo>
                  <a:cubicBezTo>
                    <a:pt x="5392" y="2090"/>
                    <a:pt x="7616" y="1201"/>
                    <a:pt x="9841" y="1201"/>
                  </a:cubicBezTo>
                  <a:close/>
                </a:path>
              </a:pathLst>
            </a:custGeom>
            <a:solidFill>
              <a:srgbClr val="000000">
                <a:alpha val="1162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20" name="Фигура"/>
            <p:cNvSpPr/>
            <p:nvPr/>
          </p:nvSpPr>
          <p:spPr>
            <a:xfrm>
              <a:off x="13641976" y="3586022"/>
              <a:ext cx="1213971" cy="99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64" y="0"/>
                  </a:moveTo>
                  <a:cubicBezTo>
                    <a:pt x="5057" y="0"/>
                    <a:pt x="4480" y="0"/>
                    <a:pt x="3889" y="72"/>
                  </a:cubicBezTo>
                  <a:cubicBezTo>
                    <a:pt x="1880" y="360"/>
                    <a:pt x="296" y="2287"/>
                    <a:pt x="59" y="4730"/>
                  </a:cubicBezTo>
                  <a:cubicBezTo>
                    <a:pt x="0" y="5448"/>
                    <a:pt x="0" y="6147"/>
                    <a:pt x="0" y="6156"/>
                  </a:cubicBezTo>
                  <a:lnTo>
                    <a:pt x="0" y="15444"/>
                  </a:lnTo>
                  <a:cubicBezTo>
                    <a:pt x="0" y="15453"/>
                    <a:pt x="0" y="16154"/>
                    <a:pt x="59" y="16872"/>
                  </a:cubicBezTo>
                  <a:cubicBezTo>
                    <a:pt x="296" y="19315"/>
                    <a:pt x="1880" y="21240"/>
                    <a:pt x="3889" y="21528"/>
                  </a:cubicBezTo>
                  <a:cubicBezTo>
                    <a:pt x="4480" y="21600"/>
                    <a:pt x="5057" y="21600"/>
                    <a:pt x="5064" y="21600"/>
                  </a:cubicBezTo>
                  <a:cubicBezTo>
                    <a:pt x="5071" y="21600"/>
                    <a:pt x="5647" y="21600"/>
                    <a:pt x="6238" y="21528"/>
                  </a:cubicBezTo>
                  <a:cubicBezTo>
                    <a:pt x="8247" y="21240"/>
                    <a:pt x="9832" y="19315"/>
                    <a:pt x="10068" y="16872"/>
                  </a:cubicBezTo>
                  <a:cubicBezTo>
                    <a:pt x="10127" y="16154"/>
                    <a:pt x="10127" y="15453"/>
                    <a:pt x="10127" y="15444"/>
                  </a:cubicBezTo>
                  <a:lnTo>
                    <a:pt x="10127" y="6156"/>
                  </a:lnTo>
                  <a:cubicBezTo>
                    <a:pt x="10127" y="6147"/>
                    <a:pt x="10127" y="5448"/>
                    <a:pt x="10068" y="4730"/>
                  </a:cubicBezTo>
                  <a:cubicBezTo>
                    <a:pt x="9832" y="2287"/>
                    <a:pt x="8247" y="360"/>
                    <a:pt x="6238" y="72"/>
                  </a:cubicBezTo>
                  <a:cubicBezTo>
                    <a:pt x="5647" y="0"/>
                    <a:pt x="5071" y="0"/>
                    <a:pt x="5064" y="0"/>
                  </a:cubicBezTo>
                  <a:close/>
                  <a:moveTo>
                    <a:pt x="14717" y="381"/>
                  </a:moveTo>
                  <a:lnTo>
                    <a:pt x="11021" y="13969"/>
                  </a:lnTo>
                  <a:lnTo>
                    <a:pt x="11021" y="17529"/>
                  </a:lnTo>
                  <a:lnTo>
                    <a:pt x="16101" y="17529"/>
                  </a:lnTo>
                  <a:lnTo>
                    <a:pt x="16101" y="21178"/>
                  </a:lnTo>
                  <a:lnTo>
                    <a:pt x="20366" y="21178"/>
                  </a:lnTo>
                  <a:lnTo>
                    <a:pt x="20366" y="17498"/>
                  </a:lnTo>
                  <a:lnTo>
                    <a:pt x="21600" y="17498"/>
                  </a:lnTo>
                  <a:lnTo>
                    <a:pt x="21564" y="14017"/>
                  </a:lnTo>
                  <a:lnTo>
                    <a:pt x="20327" y="14017"/>
                  </a:lnTo>
                  <a:lnTo>
                    <a:pt x="20327" y="381"/>
                  </a:lnTo>
                  <a:lnTo>
                    <a:pt x="14717" y="381"/>
                  </a:lnTo>
                  <a:close/>
                  <a:moveTo>
                    <a:pt x="5064" y="3228"/>
                  </a:moveTo>
                  <a:cubicBezTo>
                    <a:pt x="5506" y="3228"/>
                    <a:pt x="5864" y="3664"/>
                    <a:pt x="5864" y="4201"/>
                  </a:cubicBezTo>
                  <a:lnTo>
                    <a:pt x="5864" y="17401"/>
                  </a:lnTo>
                  <a:cubicBezTo>
                    <a:pt x="5864" y="17938"/>
                    <a:pt x="5506" y="18374"/>
                    <a:pt x="5064" y="18374"/>
                  </a:cubicBezTo>
                  <a:cubicBezTo>
                    <a:pt x="4622" y="18374"/>
                    <a:pt x="4263" y="17938"/>
                    <a:pt x="4263" y="17401"/>
                  </a:cubicBezTo>
                  <a:lnTo>
                    <a:pt x="4263" y="4201"/>
                  </a:lnTo>
                  <a:cubicBezTo>
                    <a:pt x="4263" y="3664"/>
                    <a:pt x="4622" y="3228"/>
                    <a:pt x="5064" y="3228"/>
                  </a:cubicBezTo>
                  <a:close/>
                  <a:moveTo>
                    <a:pt x="16078" y="5191"/>
                  </a:moveTo>
                  <a:lnTo>
                    <a:pt x="16117" y="13990"/>
                  </a:lnTo>
                  <a:lnTo>
                    <a:pt x="14196" y="13990"/>
                  </a:lnTo>
                  <a:lnTo>
                    <a:pt x="16078" y="5191"/>
                  </a:lnTo>
                  <a:close/>
                </a:path>
              </a:pathLst>
            </a:custGeom>
            <a:solidFill>
              <a:srgbClr val="252D3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21" name="Фигура"/>
            <p:cNvSpPr/>
            <p:nvPr/>
          </p:nvSpPr>
          <p:spPr>
            <a:xfrm>
              <a:off x="16590923" y="2293450"/>
              <a:ext cx="3599460" cy="358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83" y="0"/>
                  </a:moveTo>
                  <a:cubicBezTo>
                    <a:pt x="9372" y="0"/>
                    <a:pt x="9237" y="27"/>
                    <a:pt x="9075" y="54"/>
                  </a:cubicBezTo>
                  <a:lnTo>
                    <a:pt x="7468" y="444"/>
                  </a:lnTo>
                  <a:cubicBezTo>
                    <a:pt x="7389" y="469"/>
                    <a:pt x="7317" y="490"/>
                    <a:pt x="7263" y="506"/>
                  </a:cubicBezTo>
                  <a:cubicBezTo>
                    <a:pt x="7208" y="522"/>
                    <a:pt x="7172" y="534"/>
                    <a:pt x="7166" y="537"/>
                  </a:cubicBezTo>
                  <a:cubicBezTo>
                    <a:pt x="7164" y="539"/>
                    <a:pt x="7159" y="574"/>
                    <a:pt x="7157" y="629"/>
                  </a:cubicBezTo>
                  <a:cubicBezTo>
                    <a:pt x="7155" y="684"/>
                    <a:pt x="7154" y="758"/>
                    <a:pt x="7154" y="839"/>
                  </a:cubicBezTo>
                  <a:lnTo>
                    <a:pt x="7166" y="1761"/>
                  </a:lnTo>
                  <a:cubicBezTo>
                    <a:pt x="7166" y="1842"/>
                    <a:pt x="7137" y="1931"/>
                    <a:pt x="7089" y="2009"/>
                  </a:cubicBezTo>
                  <a:cubicBezTo>
                    <a:pt x="7041" y="2087"/>
                    <a:pt x="6973" y="2154"/>
                    <a:pt x="6900" y="2189"/>
                  </a:cubicBezTo>
                  <a:lnTo>
                    <a:pt x="6150" y="2574"/>
                  </a:lnTo>
                  <a:cubicBezTo>
                    <a:pt x="6077" y="2615"/>
                    <a:pt x="5984" y="2631"/>
                    <a:pt x="5893" y="2626"/>
                  </a:cubicBezTo>
                  <a:cubicBezTo>
                    <a:pt x="5802" y="2621"/>
                    <a:pt x="5713" y="2595"/>
                    <a:pt x="5648" y="2546"/>
                  </a:cubicBezTo>
                  <a:lnTo>
                    <a:pt x="4900" y="2009"/>
                  </a:lnTo>
                  <a:cubicBezTo>
                    <a:pt x="4765" y="1912"/>
                    <a:pt x="4651" y="1841"/>
                    <a:pt x="4646" y="1846"/>
                  </a:cubicBezTo>
                  <a:cubicBezTo>
                    <a:pt x="4640" y="1852"/>
                    <a:pt x="4526" y="1942"/>
                    <a:pt x="4396" y="2045"/>
                  </a:cubicBezTo>
                  <a:lnTo>
                    <a:pt x="3161" y="3115"/>
                  </a:lnTo>
                  <a:cubicBezTo>
                    <a:pt x="3042" y="3229"/>
                    <a:pt x="2940" y="3327"/>
                    <a:pt x="2935" y="3333"/>
                  </a:cubicBezTo>
                  <a:cubicBezTo>
                    <a:pt x="2929" y="3338"/>
                    <a:pt x="2989" y="3463"/>
                    <a:pt x="3064" y="3609"/>
                  </a:cubicBezTo>
                  <a:lnTo>
                    <a:pt x="3490" y="4401"/>
                  </a:lnTo>
                  <a:cubicBezTo>
                    <a:pt x="3528" y="4474"/>
                    <a:pt x="3542" y="4567"/>
                    <a:pt x="3535" y="4657"/>
                  </a:cubicBezTo>
                  <a:cubicBezTo>
                    <a:pt x="3528" y="4747"/>
                    <a:pt x="3499" y="4833"/>
                    <a:pt x="3448" y="4898"/>
                  </a:cubicBezTo>
                  <a:lnTo>
                    <a:pt x="2909" y="5647"/>
                  </a:lnTo>
                  <a:cubicBezTo>
                    <a:pt x="2863" y="5715"/>
                    <a:pt x="2787" y="5774"/>
                    <a:pt x="2704" y="5812"/>
                  </a:cubicBezTo>
                  <a:cubicBezTo>
                    <a:pt x="2621" y="5851"/>
                    <a:pt x="2531" y="5868"/>
                    <a:pt x="2450" y="5857"/>
                  </a:cubicBezTo>
                  <a:lnTo>
                    <a:pt x="1549" y="5739"/>
                  </a:lnTo>
                  <a:cubicBezTo>
                    <a:pt x="1387" y="5718"/>
                    <a:pt x="1250" y="5705"/>
                    <a:pt x="1245" y="5711"/>
                  </a:cubicBezTo>
                  <a:cubicBezTo>
                    <a:pt x="1240" y="5716"/>
                    <a:pt x="1181" y="5847"/>
                    <a:pt x="1111" y="5999"/>
                  </a:cubicBezTo>
                  <a:lnTo>
                    <a:pt x="518" y="7484"/>
                  </a:lnTo>
                  <a:cubicBezTo>
                    <a:pt x="491" y="7562"/>
                    <a:pt x="465" y="7635"/>
                    <a:pt x="447" y="7689"/>
                  </a:cubicBezTo>
                  <a:cubicBezTo>
                    <a:pt x="429" y="7743"/>
                    <a:pt x="417" y="7779"/>
                    <a:pt x="414" y="7781"/>
                  </a:cubicBezTo>
                  <a:cubicBezTo>
                    <a:pt x="414" y="7787"/>
                    <a:pt x="441" y="7810"/>
                    <a:pt x="485" y="7843"/>
                  </a:cubicBezTo>
                  <a:cubicBezTo>
                    <a:pt x="529" y="7876"/>
                    <a:pt x="589" y="7920"/>
                    <a:pt x="657" y="7966"/>
                  </a:cubicBezTo>
                  <a:lnTo>
                    <a:pt x="1381" y="8453"/>
                  </a:lnTo>
                  <a:cubicBezTo>
                    <a:pt x="1449" y="8499"/>
                    <a:pt x="1502" y="8575"/>
                    <a:pt x="1537" y="8658"/>
                  </a:cubicBezTo>
                  <a:cubicBezTo>
                    <a:pt x="1571" y="8742"/>
                    <a:pt x="1586" y="8832"/>
                    <a:pt x="1570" y="8914"/>
                  </a:cubicBezTo>
                  <a:lnTo>
                    <a:pt x="1419" y="9944"/>
                  </a:lnTo>
                  <a:cubicBezTo>
                    <a:pt x="1411" y="10026"/>
                    <a:pt x="1372" y="10112"/>
                    <a:pt x="1316" y="10185"/>
                  </a:cubicBezTo>
                  <a:cubicBezTo>
                    <a:pt x="1259" y="10259"/>
                    <a:pt x="1184" y="10319"/>
                    <a:pt x="1106" y="10346"/>
                  </a:cubicBezTo>
                  <a:lnTo>
                    <a:pt x="280" y="10649"/>
                  </a:lnTo>
                  <a:cubicBezTo>
                    <a:pt x="124" y="10703"/>
                    <a:pt x="0" y="10758"/>
                    <a:pt x="0" y="10769"/>
                  </a:cubicBezTo>
                  <a:cubicBezTo>
                    <a:pt x="0" y="10780"/>
                    <a:pt x="6" y="10919"/>
                    <a:pt x="16" y="11081"/>
                  </a:cubicBezTo>
                  <a:lnTo>
                    <a:pt x="167" y="12627"/>
                  </a:lnTo>
                  <a:cubicBezTo>
                    <a:pt x="181" y="12708"/>
                    <a:pt x="192" y="12783"/>
                    <a:pt x="200" y="12840"/>
                  </a:cubicBezTo>
                  <a:cubicBezTo>
                    <a:pt x="208" y="12897"/>
                    <a:pt x="214" y="12936"/>
                    <a:pt x="217" y="12942"/>
                  </a:cubicBezTo>
                  <a:cubicBezTo>
                    <a:pt x="217" y="12947"/>
                    <a:pt x="249" y="12954"/>
                    <a:pt x="304" y="12963"/>
                  </a:cubicBezTo>
                  <a:cubicBezTo>
                    <a:pt x="358" y="12972"/>
                    <a:pt x="434" y="12983"/>
                    <a:pt x="518" y="12991"/>
                  </a:cubicBezTo>
                  <a:lnTo>
                    <a:pt x="1353" y="13081"/>
                  </a:lnTo>
                  <a:cubicBezTo>
                    <a:pt x="1434" y="13089"/>
                    <a:pt x="1519" y="13131"/>
                    <a:pt x="1589" y="13190"/>
                  </a:cubicBezTo>
                  <a:cubicBezTo>
                    <a:pt x="1658" y="13248"/>
                    <a:pt x="1713" y="13324"/>
                    <a:pt x="1737" y="13402"/>
                  </a:cubicBezTo>
                  <a:lnTo>
                    <a:pt x="2120" y="14502"/>
                  </a:lnTo>
                  <a:cubicBezTo>
                    <a:pt x="2150" y="14578"/>
                    <a:pt x="2156" y="14673"/>
                    <a:pt x="2139" y="14764"/>
                  </a:cubicBezTo>
                  <a:cubicBezTo>
                    <a:pt x="2123" y="14855"/>
                    <a:pt x="2085" y="14941"/>
                    <a:pt x="2029" y="15000"/>
                  </a:cubicBezTo>
                  <a:lnTo>
                    <a:pt x="1457" y="15624"/>
                  </a:lnTo>
                  <a:cubicBezTo>
                    <a:pt x="1349" y="15744"/>
                    <a:pt x="1256" y="15851"/>
                    <a:pt x="1261" y="15856"/>
                  </a:cubicBezTo>
                  <a:cubicBezTo>
                    <a:pt x="1267" y="15861"/>
                    <a:pt x="1338" y="15987"/>
                    <a:pt x="1424" y="16128"/>
                  </a:cubicBezTo>
                  <a:lnTo>
                    <a:pt x="2255" y="17381"/>
                  </a:lnTo>
                  <a:cubicBezTo>
                    <a:pt x="2303" y="17446"/>
                    <a:pt x="2350" y="17505"/>
                    <a:pt x="2384" y="17551"/>
                  </a:cubicBezTo>
                  <a:cubicBezTo>
                    <a:pt x="2418" y="17597"/>
                    <a:pt x="2443" y="17628"/>
                    <a:pt x="2445" y="17634"/>
                  </a:cubicBezTo>
                  <a:cubicBezTo>
                    <a:pt x="2448" y="17636"/>
                    <a:pt x="2481" y="17628"/>
                    <a:pt x="2532" y="17610"/>
                  </a:cubicBezTo>
                  <a:cubicBezTo>
                    <a:pt x="2584" y="17592"/>
                    <a:pt x="2654" y="17566"/>
                    <a:pt x="2730" y="17537"/>
                  </a:cubicBezTo>
                  <a:lnTo>
                    <a:pt x="3490" y="17232"/>
                  </a:lnTo>
                  <a:cubicBezTo>
                    <a:pt x="3566" y="17202"/>
                    <a:pt x="3658" y="17199"/>
                    <a:pt x="3747" y="17218"/>
                  </a:cubicBezTo>
                  <a:cubicBezTo>
                    <a:pt x="3835" y="17236"/>
                    <a:pt x="3918" y="17276"/>
                    <a:pt x="3975" y="17336"/>
                  </a:cubicBezTo>
                  <a:lnTo>
                    <a:pt x="4905" y="18194"/>
                  </a:lnTo>
                  <a:cubicBezTo>
                    <a:pt x="4967" y="18245"/>
                    <a:pt x="5015" y="18324"/>
                    <a:pt x="5043" y="18411"/>
                  </a:cubicBezTo>
                  <a:cubicBezTo>
                    <a:pt x="5072" y="18498"/>
                    <a:pt x="5081" y="18592"/>
                    <a:pt x="5062" y="18674"/>
                  </a:cubicBezTo>
                  <a:lnTo>
                    <a:pt x="4850" y="19477"/>
                  </a:lnTo>
                  <a:cubicBezTo>
                    <a:pt x="4807" y="19635"/>
                    <a:pt x="4779" y="19770"/>
                    <a:pt x="4785" y="19775"/>
                  </a:cubicBezTo>
                  <a:cubicBezTo>
                    <a:pt x="4790" y="19781"/>
                    <a:pt x="4915" y="19852"/>
                    <a:pt x="5055" y="19938"/>
                  </a:cubicBezTo>
                  <a:lnTo>
                    <a:pt x="6345" y="20631"/>
                  </a:lnTo>
                  <a:cubicBezTo>
                    <a:pt x="6418" y="20666"/>
                    <a:pt x="6486" y="20699"/>
                    <a:pt x="6538" y="20723"/>
                  </a:cubicBezTo>
                  <a:cubicBezTo>
                    <a:pt x="6590" y="20747"/>
                    <a:pt x="6627" y="20765"/>
                    <a:pt x="6632" y="20768"/>
                  </a:cubicBezTo>
                  <a:cubicBezTo>
                    <a:pt x="6635" y="20771"/>
                    <a:pt x="6659" y="20745"/>
                    <a:pt x="6698" y="20704"/>
                  </a:cubicBezTo>
                  <a:cubicBezTo>
                    <a:pt x="6736" y="20663"/>
                    <a:pt x="6788" y="20606"/>
                    <a:pt x="6841" y="20543"/>
                  </a:cubicBezTo>
                  <a:lnTo>
                    <a:pt x="7369" y="19931"/>
                  </a:lnTo>
                  <a:cubicBezTo>
                    <a:pt x="7423" y="19869"/>
                    <a:pt x="7505" y="19822"/>
                    <a:pt x="7592" y="19796"/>
                  </a:cubicBezTo>
                  <a:cubicBezTo>
                    <a:pt x="7679" y="19771"/>
                    <a:pt x="7773" y="19767"/>
                    <a:pt x="7851" y="19792"/>
                  </a:cubicBezTo>
                  <a:lnTo>
                    <a:pt x="9136" y="20116"/>
                  </a:lnTo>
                  <a:cubicBezTo>
                    <a:pt x="9217" y="20132"/>
                    <a:pt x="9297" y="20180"/>
                    <a:pt x="9362" y="20243"/>
                  </a:cubicBezTo>
                  <a:cubicBezTo>
                    <a:pt x="9427" y="20307"/>
                    <a:pt x="9477" y="20386"/>
                    <a:pt x="9496" y="20468"/>
                  </a:cubicBezTo>
                  <a:lnTo>
                    <a:pt x="9680" y="21260"/>
                  </a:lnTo>
                  <a:cubicBezTo>
                    <a:pt x="9718" y="21422"/>
                    <a:pt x="9754" y="21553"/>
                    <a:pt x="9760" y="21553"/>
                  </a:cubicBezTo>
                  <a:cubicBezTo>
                    <a:pt x="9765" y="21553"/>
                    <a:pt x="9911" y="21563"/>
                    <a:pt x="10073" y="21574"/>
                  </a:cubicBezTo>
                  <a:lnTo>
                    <a:pt x="10499" y="21595"/>
                  </a:lnTo>
                  <a:cubicBezTo>
                    <a:pt x="10580" y="21598"/>
                    <a:pt x="10687" y="21600"/>
                    <a:pt x="10795" y="21600"/>
                  </a:cubicBezTo>
                  <a:cubicBezTo>
                    <a:pt x="10904" y="21600"/>
                    <a:pt x="11015" y="21598"/>
                    <a:pt x="11099" y="21595"/>
                  </a:cubicBezTo>
                  <a:lnTo>
                    <a:pt x="11525" y="21574"/>
                  </a:lnTo>
                  <a:cubicBezTo>
                    <a:pt x="11687" y="21563"/>
                    <a:pt x="11827" y="21553"/>
                    <a:pt x="11838" y="21553"/>
                  </a:cubicBezTo>
                  <a:cubicBezTo>
                    <a:pt x="11849" y="21553"/>
                    <a:pt x="11880" y="21417"/>
                    <a:pt x="11918" y="21260"/>
                  </a:cubicBezTo>
                  <a:lnTo>
                    <a:pt x="12104" y="20468"/>
                  </a:lnTo>
                  <a:cubicBezTo>
                    <a:pt x="12123" y="20386"/>
                    <a:pt x="12170" y="20307"/>
                    <a:pt x="12236" y="20243"/>
                  </a:cubicBezTo>
                  <a:cubicBezTo>
                    <a:pt x="12301" y="20180"/>
                    <a:pt x="12383" y="20132"/>
                    <a:pt x="12464" y="20116"/>
                  </a:cubicBezTo>
                  <a:lnTo>
                    <a:pt x="13749" y="19792"/>
                  </a:lnTo>
                  <a:cubicBezTo>
                    <a:pt x="13827" y="19767"/>
                    <a:pt x="13919" y="19771"/>
                    <a:pt x="14005" y="19796"/>
                  </a:cubicBezTo>
                  <a:cubicBezTo>
                    <a:pt x="14092" y="19822"/>
                    <a:pt x="14173" y="19869"/>
                    <a:pt x="14227" y="19931"/>
                  </a:cubicBezTo>
                  <a:lnTo>
                    <a:pt x="14756" y="20543"/>
                  </a:lnTo>
                  <a:cubicBezTo>
                    <a:pt x="14810" y="20606"/>
                    <a:pt x="14860" y="20661"/>
                    <a:pt x="14897" y="20702"/>
                  </a:cubicBezTo>
                  <a:cubicBezTo>
                    <a:pt x="14935" y="20742"/>
                    <a:pt x="14963" y="20768"/>
                    <a:pt x="14968" y="20768"/>
                  </a:cubicBezTo>
                  <a:cubicBezTo>
                    <a:pt x="14971" y="20765"/>
                    <a:pt x="15003" y="20747"/>
                    <a:pt x="15055" y="20723"/>
                  </a:cubicBezTo>
                  <a:cubicBezTo>
                    <a:pt x="15107" y="20699"/>
                    <a:pt x="15177" y="20666"/>
                    <a:pt x="15253" y="20631"/>
                  </a:cubicBezTo>
                  <a:lnTo>
                    <a:pt x="16542" y="19938"/>
                  </a:lnTo>
                  <a:cubicBezTo>
                    <a:pt x="16613" y="19895"/>
                    <a:pt x="16677" y="19854"/>
                    <a:pt x="16726" y="19825"/>
                  </a:cubicBezTo>
                  <a:cubicBezTo>
                    <a:pt x="16775" y="19796"/>
                    <a:pt x="16808" y="19778"/>
                    <a:pt x="16813" y="19775"/>
                  </a:cubicBezTo>
                  <a:cubicBezTo>
                    <a:pt x="16816" y="19772"/>
                    <a:pt x="16810" y="19737"/>
                    <a:pt x="16799" y="19683"/>
                  </a:cubicBezTo>
                  <a:cubicBezTo>
                    <a:pt x="16788" y="19629"/>
                    <a:pt x="16769" y="19556"/>
                    <a:pt x="16747" y="19477"/>
                  </a:cubicBezTo>
                  <a:lnTo>
                    <a:pt x="16538" y="18674"/>
                  </a:lnTo>
                  <a:cubicBezTo>
                    <a:pt x="16516" y="18595"/>
                    <a:pt x="16523" y="18503"/>
                    <a:pt x="16552" y="18416"/>
                  </a:cubicBezTo>
                  <a:cubicBezTo>
                    <a:pt x="16580" y="18329"/>
                    <a:pt x="16628" y="18248"/>
                    <a:pt x="16693" y="18194"/>
                  </a:cubicBezTo>
                  <a:lnTo>
                    <a:pt x="17620" y="17336"/>
                  </a:lnTo>
                  <a:cubicBezTo>
                    <a:pt x="17677" y="17276"/>
                    <a:pt x="17763" y="17236"/>
                    <a:pt x="17851" y="17218"/>
                  </a:cubicBezTo>
                  <a:cubicBezTo>
                    <a:pt x="17939" y="17199"/>
                    <a:pt x="18032" y="17202"/>
                    <a:pt x="18107" y="17232"/>
                  </a:cubicBezTo>
                  <a:lnTo>
                    <a:pt x="18868" y="17537"/>
                  </a:lnTo>
                  <a:cubicBezTo>
                    <a:pt x="19019" y="17596"/>
                    <a:pt x="19149" y="17639"/>
                    <a:pt x="19155" y="17634"/>
                  </a:cubicBezTo>
                  <a:cubicBezTo>
                    <a:pt x="19160" y="17628"/>
                    <a:pt x="19246" y="17516"/>
                    <a:pt x="19343" y="17381"/>
                  </a:cubicBezTo>
                  <a:lnTo>
                    <a:pt x="20174" y="16128"/>
                  </a:lnTo>
                  <a:cubicBezTo>
                    <a:pt x="20260" y="15987"/>
                    <a:pt x="20331" y="15861"/>
                    <a:pt x="20336" y="15856"/>
                  </a:cubicBezTo>
                  <a:cubicBezTo>
                    <a:pt x="20342" y="15851"/>
                    <a:pt x="20257" y="15744"/>
                    <a:pt x="20143" y="15624"/>
                  </a:cubicBezTo>
                  <a:lnTo>
                    <a:pt x="19569" y="14989"/>
                  </a:lnTo>
                  <a:cubicBezTo>
                    <a:pt x="19515" y="14929"/>
                    <a:pt x="19477" y="14843"/>
                    <a:pt x="19461" y="14752"/>
                  </a:cubicBezTo>
                  <a:cubicBezTo>
                    <a:pt x="19444" y="14662"/>
                    <a:pt x="19448" y="14566"/>
                    <a:pt x="19477" y="14490"/>
                  </a:cubicBezTo>
                  <a:lnTo>
                    <a:pt x="19861" y="13391"/>
                  </a:lnTo>
                  <a:cubicBezTo>
                    <a:pt x="19885" y="13312"/>
                    <a:pt x="19940" y="13236"/>
                    <a:pt x="20009" y="13178"/>
                  </a:cubicBezTo>
                  <a:cubicBezTo>
                    <a:pt x="20078" y="13120"/>
                    <a:pt x="20163" y="13080"/>
                    <a:pt x="20244" y="13072"/>
                  </a:cubicBezTo>
                  <a:lnTo>
                    <a:pt x="21080" y="12979"/>
                  </a:lnTo>
                  <a:cubicBezTo>
                    <a:pt x="21161" y="12971"/>
                    <a:pt x="21234" y="12960"/>
                    <a:pt x="21289" y="12951"/>
                  </a:cubicBezTo>
                  <a:cubicBezTo>
                    <a:pt x="21344" y="12942"/>
                    <a:pt x="21381" y="12935"/>
                    <a:pt x="21383" y="12930"/>
                  </a:cubicBezTo>
                  <a:cubicBezTo>
                    <a:pt x="21383" y="12924"/>
                    <a:pt x="21389" y="12889"/>
                    <a:pt x="21398" y="12833"/>
                  </a:cubicBezTo>
                  <a:cubicBezTo>
                    <a:pt x="21406" y="12777"/>
                    <a:pt x="21417" y="12699"/>
                    <a:pt x="21431" y="12615"/>
                  </a:cubicBezTo>
                  <a:lnTo>
                    <a:pt x="21581" y="11072"/>
                  </a:lnTo>
                  <a:cubicBezTo>
                    <a:pt x="21587" y="10991"/>
                    <a:pt x="21592" y="10914"/>
                    <a:pt x="21595" y="10857"/>
                  </a:cubicBezTo>
                  <a:cubicBezTo>
                    <a:pt x="21598" y="10800"/>
                    <a:pt x="21600" y="10763"/>
                    <a:pt x="21600" y="10757"/>
                  </a:cubicBezTo>
                  <a:cubicBezTo>
                    <a:pt x="21592" y="10757"/>
                    <a:pt x="21556" y="10742"/>
                    <a:pt x="21504" y="10722"/>
                  </a:cubicBezTo>
                  <a:cubicBezTo>
                    <a:pt x="21451" y="10702"/>
                    <a:pt x="21379" y="10676"/>
                    <a:pt x="21301" y="10649"/>
                  </a:cubicBezTo>
                  <a:lnTo>
                    <a:pt x="20475" y="10346"/>
                  </a:lnTo>
                  <a:cubicBezTo>
                    <a:pt x="20397" y="10319"/>
                    <a:pt x="20322" y="10259"/>
                    <a:pt x="20266" y="10185"/>
                  </a:cubicBezTo>
                  <a:cubicBezTo>
                    <a:pt x="20209" y="10112"/>
                    <a:pt x="20170" y="10026"/>
                    <a:pt x="20162" y="9944"/>
                  </a:cubicBezTo>
                  <a:lnTo>
                    <a:pt x="20011" y="8914"/>
                  </a:lnTo>
                  <a:cubicBezTo>
                    <a:pt x="19995" y="8832"/>
                    <a:pt x="20010" y="8742"/>
                    <a:pt x="20044" y="8658"/>
                  </a:cubicBezTo>
                  <a:cubicBezTo>
                    <a:pt x="20079" y="8575"/>
                    <a:pt x="20135" y="8499"/>
                    <a:pt x="20202" y="8453"/>
                  </a:cubicBezTo>
                  <a:lnTo>
                    <a:pt x="20925" y="7966"/>
                  </a:lnTo>
                  <a:cubicBezTo>
                    <a:pt x="20992" y="7920"/>
                    <a:pt x="21054" y="7876"/>
                    <a:pt x="21099" y="7843"/>
                  </a:cubicBezTo>
                  <a:cubicBezTo>
                    <a:pt x="21143" y="7810"/>
                    <a:pt x="21170" y="7787"/>
                    <a:pt x="21167" y="7781"/>
                  </a:cubicBezTo>
                  <a:cubicBezTo>
                    <a:pt x="21167" y="7776"/>
                    <a:pt x="21155" y="7740"/>
                    <a:pt x="21136" y="7687"/>
                  </a:cubicBezTo>
                  <a:cubicBezTo>
                    <a:pt x="21117" y="7633"/>
                    <a:pt x="21090" y="7562"/>
                    <a:pt x="21063" y="7484"/>
                  </a:cubicBezTo>
                  <a:lnTo>
                    <a:pt x="20470" y="5999"/>
                  </a:lnTo>
                  <a:cubicBezTo>
                    <a:pt x="20400" y="5847"/>
                    <a:pt x="20342" y="5722"/>
                    <a:pt x="20336" y="5711"/>
                  </a:cubicBezTo>
                  <a:cubicBezTo>
                    <a:pt x="20331" y="5700"/>
                    <a:pt x="20197" y="5718"/>
                    <a:pt x="20035" y="5739"/>
                  </a:cubicBezTo>
                  <a:lnTo>
                    <a:pt x="19131" y="5857"/>
                  </a:lnTo>
                  <a:cubicBezTo>
                    <a:pt x="19050" y="5868"/>
                    <a:pt x="18958" y="5850"/>
                    <a:pt x="18875" y="5812"/>
                  </a:cubicBezTo>
                  <a:cubicBezTo>
                    <a:pt x="18791" y="5775"/>
                    <a:pt x="18718" y="5717"/>
                    <a:pt x="18675" y="5647"/>
                  </a:cubicBezTo>
                  <a:lnTo>
                    <a:pt x="18133" y="4898"/>
                  </a:lnTo>
                  <a:cubicBezTo>
                    <a:pt x="18082" y="4833"/>
                    <a:pt x="18053" y="4747"/>
                    <a:pt x="18046" y="4657"/>
                  </a:cubicBezTo>
                  <a:cubicBezTo>
                    <a:pt x="18039" y="4567"/>
                    <a:pt x="18053" y="4474"/>
                    <a:pt x="18091" y="4401"/>
                  </a:cubicBezTo>
                  <a:lnTo>
                    <a:pt x="18517" y="3609"/>
                  </a:lnTo>
                  <a:cubicBezTo>
                    <a:pt x="18593" y="3463"/>
                    <a:pt x="18652" y="3338"/>
                    <a:pt x="18646" y="3333"/>
                  </a:cubicBezTo>
                  <a:cubicBezTo>
                    <a:pt x="18641" y="3327"/>
                    <a:pt x="18539" y="3229"/>
                    <a:pt x="18420" y="3115"/>
                  </a:cubicBezTo>
                  <a:lnTo>
                    <a:pt x="17185" y="2045"/>
                  </a:lnTo>
                  <a:cubicBezTo>
                    <a:pt x="17055" y="1942"/>
                    <a:pt x="16943" y="1852"/>
                    <a:pt x="16938" y="1846"/>
                  </a:cubicBezTo>
                  <a:cubicBezTo>
                    <a:pt x="16932" y="1841"/>
                    <a:pt x="16811" y="1917"/>
                    <a:pt x="16681" y="2009"/>
                  </a:cubicBezTo>
                  <a:lnTo>
                    <a:pt x="15933" y="2546"/>
                  </a:lnTo>
                  <a:cubicBezTo>
                    <a:pt x="15865" y="2595"/>
                    <a:pt x="15775" y="2621"/>
                    <a:pt x="15683" y="2626"/>
                  </a:cubicBezTo>
                  <a:cubicBezTo>
                    <a:pt x="15592" y="2631"/>
                    <a:pt x="15502" y="2615"/>
                    <a:pt x="15432" y="2574"/>
                  </a:cubicBezTo>
                  <a:lnTo>
                    <a:pt x="14681" y="2189"/>
                  </a:lnTo>
                  <a:cubicBezTo>
                    <a:pt x="14605" y="2154"/>
                    <a:pt x="14538" y="2089"/>
                    <a:pt x="14490" y="2012"/>
                  </a:cubicBezTo>
                  <a:cubicBezTo>
                    <a:pt x="14442" y="1934"/>
                    <a:pt x="14412" y="1845"/>
                    <a:pt x="14415" y="1761"/>
                  </a:cubicBezTo>
                  <a:lnTo>
                    <a:pt x="14427" y="839"/>
                  </a:lnTo>
                  <a:cubicBezTo>
                    <a:pt x="14427" y="758"/>
                    <a:pt x="14428" y="682"/>
                    <a:pt x="14427" y="626"/>
                  </a:cubicBezTo>
                  <a:cubicBezTo>
                    <a:pt x="14425" y="571"/>
                    <a:pt x="14420" y="537"/>
                    <a:pt x="14415" y="537"/>
                  </a:cubicBezTo>
                  <a:cubicBezTo>
                    <a:pt x="14412" y="534"/>
                    <a:pt x="14376" y="522"/>
                    <a:pt x="14321" y="506"/>
                  </a:cubicBezTo>
                  <a:cubicBezTo>
                    <a:pt x="14266" y="490"/>
                    <a:pt x="14192" y="469"/>
                    <a:pt x="14114" y="444"/>
                  </a:cubicBezTo>
                  <a:lnTo>
                    <a:pt x="12506" y="54"/>
                  </a:lnTo>
                  <a:cubicBezTo>
                    <a:pt x="12344" y="22"/>
                    <a:pt x="12203" y="0"/>
                    <a:pt x="12198" y="0"/>
                  </a:cubicBezTo>
                  <a:cubicBezTo>
                    <a:pt x="12187" y="0"/>
                    <a:pt x="12125" y="118"/>
                    <a:pt x="12050" y="265"/>
                  </a:cubicBezTo>
                  <a:lnTo>
                    <a:pt x="11626" y="1094"/>
                  </a:lnTo>
                  <a:cubicBezTo>
                    <a:pt x="11588" y="1168"/>
                    <a:pt x="11523" y="1233"/>
                    <a:pt x="11445" y="1279"/>
                  </a:cubicBezTo>
                  <a:cubicBezTo>
                    <a:pt x="11367" y="1325"/>
                    <a:pt x="11276" y="1352"/>
                    <a:pt x="11195" y="1350"/>
                  </a:cubicBezTo>
                  <a:lnTo>
                    <a:pt x="10386" y="1350"/>
                  </a:lnTo>
                  <a:cubicBezTo>
                    <a:pt x="10305" y="1352"/>
                    <a:pt x="10215" y="1325"/>
                    <a:pt x="10136" y="1279"/>
                  </a:cubicBezTo>
                  <a:cubicBezTo>
                    <a:pt x="10057" y="1233"/>
                    <a:pt x="9990" y="1168"/>
                    <a:pt x="9955" y="1094"/>
                  </a:cubicBezTo>
                  <a:lnTo>
                    <a:pt x="9534" y="265"/>
                  </a:lnTo>
                  <a:cubicBezTo>
                    <a:pt x="9458" y="118"/>
                    <a:pt x="9394" y="0"/>
                    <a:pt x="9383" y="0"/>
                  </a:cubicBezTo>
                  <a:close/>
                  <a:moveTo>
                    <a:pt x="10800" y="4281"/>
                  </a:moveTo>
                  <a:cubicBezTo>
                    <a:pt x="12461" y="4281"/>
                    <a:pt x="14122" y="4918"/>
                    <a:pt x="15389" y="6191"/>
                  </a:cubicBezTo>
                  <a:cubicBezTo>
                    <a:pt x="17924" y="8736"/>
                    <a:pt x="17924" y="12864"/>
                    <a:pt x="15389" y="15409"/>
                  </a:cubicBezTo>
                  <a:cubicBezTo>
                    <a:pt x="12855" y="17955"/>
                    <a:pt x="8745" y="17955"/>
                    <a:pt x="6211" y="15409"/>
                  </a:cubicBezTo>
                  <a:cubicBezTo>
                    <a:pt x="3676" y="12864"/>
                    <a:pt x="3676" y="8736"/>
                    <a:pt x="6211" y="6191"/>
                  </a:cubicBezTo>
                  <a:cubicBezTo>
                    <a:pt x="7478" y="4918"/>
                    <a:pt x="9139" y="4281"/>
                    <a:pt x="10800" y="4281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22" name="Фигура"/>
            <p:cNvSpPr/>
            <p:nvPr/>
          </p:nvSpPr>
          <p:spPr>
            <a:xfrm>
              <a:off x="17166094" y="2860939"/>
              <a:ext cx="2448726" cy="244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41" y="0"/>
                  </a:moveTo>
                  <a:cubicBezTo>
                    <a:pt x="7322" y="0"/>
                    <a:pt x="4803" y="1004"/>
                    <a:pt x="2882" y="3015"/>
                  </a:cubicBezTo>
                  <a:cubicBezTo>
                    <a:pt x="-961" y="7037"/>
                    <a:pt x="-961" y="13557"/>
                    <a:pt x="2882" y="17578"/>
                  </a:cubicBezTo>
                  <a:cubicBezTo>
                    <a:pt x="6724" y="21600"/>
                    <a:pt x="12954" y="21600"/>
                    <a:pt x="16796" y="17578"/>
                  </a:cubicBezTo>
                  <a:cubicBezTo>
                    <a:pt x="20639" y="13557"/>
                    <a:pt x="20639" y="7037"/>
                    <a:pt x="16796" y="3015"/>
                  </a:cubicBezTo>
                  <a:cubicBezTo>
                    <a:pt x="14875" y="1004"/>
                    <a:pt x="12359" y="0"/>
                    <a:pt x="9841" y="0"/>
                  </a:cubicBezTo>
                  <a:close/>
                  <a:moveTo>
                    <a:pt x="9841" y="1201"/>
                  </a:moveTo>
                  <a:cubicBezTo>
                    <a:pt x="12065" y="1201"/>
                    <a:pt x="14289" y="2090"/>
                    <a:pt x="15986" y="3866"/>
                  </a:cubicBezTo>
                  <a:cubicBezTo>
                    <a:pt x="19380" y="7418"/>
                    <a:pt x="19380" y="13178"/>
                    <a:pt x="15986" y="16731"/>
                  </a:cubicBezTo>
                  <a:cubicBezTo>
                    <a:pt x="12592" y="20283"/>
                    <a:pt x="7089" y="20283"/>
                    <a:pt x="3695" y="16731"/>
                  </a:cubicBezTo>
                  <a:cubicBezTo>
                    <a:pt x="301" y="13178"/>
                    <a:pt x="301" y="7418"/>
                    <a:pt x="3695" y="3866"/>
                  </a:cubicBezTo>
                  <a:cubicBezTo>
                    <a:pt x="5392" y="2090"/>
                    <a:pt x="7616" y="1201"/>
                    <a:pt x="9841" y="1201"/>
                  </a:cubicBezTo>
                  <a:close/>
                </a:path>
              </a:pathLst>
            </a:custGeom>
            <a:solidFill>
              <a:srgbClr val="000000">
                <a:alpha val="1162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23" name="Фигура"/>
            <p:cNvSpPr/>
            <p:nvPr/>
          </p:nvSpPr>
          <p:spPr>
            <a:xfrm>
              <a:off x="17779037" y="3584979"/>
              <a:ext cx="1222837" cy="100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21" extrusionOk="0">
                  <a:moveTo>
                    <a:pt x="5021" y="0"/>
                  </a:moveTo>
                  <a:cubicBezTo>
                    <a:pt x="5014" y="0"/>
                    <a:pt x="4443" y="0"/>
                    <a:pt x="3856" y="72"/>
                  </a:cubicBezTo>
                  <a:cubicBezTo>
                    <a:pt x="2860" y="215"/>
                    <a:pt x="1970" y="765"/>
                    <a:pt x="1299" y="1583"/>
                  </a:cubicBezTo>
                  <a:cubicBezTo>
                    <a:pt x="628" y="2402"/>
                    <a:pt x="176" y="3488"/>
                    <a:pt x="59" y="4703"/>
                  </a:cubicBezTo>
                  <a:cubicBezTo>
                    <a:pt x="29" y="5060"/>
                    <a:pt x="16" y="5412"/>
                    <a:pt x="8" y="5676"/>
                  </a:cubicBezTo>
                  <a:cubicBezTo>
                    <a:pt x="1" y="5940"/>
                    <a:pt x="0" y="6116"/>
                    <a:pt x="0" y="6120"/>
                  </a:cubicBezTo>
                  <a:lnTo>
                    <a:pt x="0" y="15356"/>
                  </a:lnTo>
                  <a:cubicBezTo>
                    <a:pt x="0" y="15360"/>
                    <a:pt x="1" y="15537"/>
                    <a:pt x="8" y="15802"/>
                  </a:cubicBezTo>
                  <a:cubicBezTo>
                    <a:pt x="16" y="16066"/>
                    <a:pt x="29" y="16418"/>
                    <a:pt x="59" y="16776"/>
                  </a:cubicBezTo>
                  <a:cubicBezTo>
                    <a:pt x="176" y="17990"/>
                    <a:pt x="628" y="19075"/>
                    <a:pt x="1299" y="19893"/>
                  </a:cubicBezTo>
                  <a:cubicBezTo>
                    <a:pt x="1970" y="20711"/>
                    <a:pt x="2860" y="21262"/>
                    <a:pt x="3856" y="21405"/>
                  </a:cubicBezTo>
                  <a:cubicBezTo>
                    <a:pt x="4443" y="21476"/>
                    <a:pt x="5014" y="21476"/>
                    <a:pt x="5021" y="21476"/>
                  </a:cubicBezTo>
                  <a:cubicBezTo>
                    <a:pt x="5028" y="21476"/>
                    <a:pt x="5600" y="21476"/>
                    <a:pt x="6186" y="21405"/>
                  </a:cubicBezTo>
                  <a:cubicBezTo>
                    <a:pt x="7182" y="21262"/>
                    <a:pt x="8072" y="20711"/>
                    <a:pt x="8743" y="19893"/>
                  </a:cubicBezTo>
                  <a:cubicBezTo>
                    <a:pt x="9414" y="19075"/>
                    <a:pt x="9866" y="17990"/>
                    <a:pt x="9984" y="16776"/>
                  </a:cubicBezTo>
                  <a:cubicBezTo>
                    <a:pt x="10013" y="16418"/>
                    <a:pt x="10028" y="16066"/>
                    <a:pt x="10036" y="15802"/>
                  </a:cubicBezTo>
                  <a:cubicBezTo>
                    <a:pt x="10043" y="15537"/>
                    <a:pt x="10042" y="15360"/>
                    <a:pt x="10042" y="15356"/>
                  </a:cubicBezTo>
                  <a:lnTo>
                    <a:pt x="10042" y="6120"/>
                  </a:lnTo>
                  <a:cubicBezTo>
                    <a:pt x="10042" y="6116"/>
                    <a:pt x="10043" y="5940"/>
                    <a:pt x="10036" y="5676"/>
                  </a:cubicBezTo>
                  <a:cubicBezTo>
                    <a:pt x="10028" y="5412"/>
                    <a:pt x="10013" y="5060"/>
                    <a:pt x="9984" y="4703"/>
                  </a:cubicBezTo>
                  <a:cubicBezTo>
                    <a:pt x="9866" y="3488"/>
                    <a:pt x="9414" y="2402"/>
                    <a:pt x="8743" y="1583"/>
                  </a:cubicBezTo>
                  <a:cubicBezTo>
                    <a:pt x="8072" y="765"/>
                    <a:pt x="7182" y="215"/>
                    <a:pt x="6186" y="72"/>
                  </a:cubicBezTo>
                  <a:cubicBezTo>
                    <a:pt x="5600" y="0"/>
                    <a:pt x="5028" y="0"/>
                    <a:pt x="5021" y="0"/>
                  </a:cubicBezTo>
                  <a:close/>
                  <a:moveTo>
                    <a:pt x="11700" y="383"/>
                  </a:moveTo>
                  <a:lnTo>
                    <a:pt x="11512" y="10803"/>
                  </a:lnTo>
                  <a:lnTo>
                    <a:pt x="15706" y="10803"/>
                  </a:lnTo>
                  <a:lnTo>
                    <a:pt x="15706" y="10054"/>
                  </a:lnTo>
                  <a:cubicBezTo>
                    <a:pt x="15673" y="9461"/>
                    <a:pt x="16066" y="8963"/>
                    <a:pt x="16554" y="8980"/>
                  </a:cubicBezTo>
                  <a:cubicBezTo>
                    <a:pt x="17016" y="8996"/>
                    <a:pt x="17374" y="9475"/>
                    <a:pt x="17346" y="10038"/>
                  </a:cubicBezTo>
                  <a:lnTo>
                    <a:pt x="17378" y="17426"/>
                  </a:lnTo>
                  <a:cubicBezTo>
                    <a:pt x="17367" y="17933"/>
                    <a:pt x="17033" y="18341"/>
                    <a:pt x="16617" y="18357"/>
                  </a:cubicBezTo>
                  <a:cubicBezTo>
                    <a:pt x="16182" y="18373"/>
                    <a:pt x="15818" y="17956"/>
                    <a:pt x="15803" y="17426"/>
                  </a:cubicBezTo>
                  <a:lnTo>
                    <a:pt x="15715" y="13347"/>
                  </a:lnTo>
                  <a:lnTo>
                    <a:pt x="11487" y="13347"/>
                  </a:lnTo>
                  <a:lnTo>
                    <a:pt x="11487" y="15397"/>
                  </a:lnTo>
                  <a:cubicBezTo>
                    <a:pt x="11496" y="15838"/>
                    <a:pt x="11516" y="16271"/>
                    <a:pt x="11548" y="16696"/>
                  </a:cubicBezTo>
                  <a:cubicBezTo>
                    <a:pt x="11580" y="17135"/>
                    <a:pt x="11624" y="17569"/>
                    <a:pt x="11731" y="17982"/>
                  </a:cubicBezTo>
                  <a:cubicBezTo>
                    <a:pt x="11942" y="18806"/>
                    <a:pt x="12384" y="19510"/>
                    <a:pt x="12935" y="20061"/>
                  </a:cubicBezTo>
                  <a:cubicBezTo>
                    <a:pt x="14057" y="21181"/>
                    <a:pt x="15555" y="21600"/>
                    <a:pt x="17092" y="21509"/>
                  </a:cubicBezTo>
                  <a:cubicBezTo>
                    <a:pt x="18308" y="21437"/>
                    <a:pt x="19487" y="21035"/>
                    <a:pt x="20353" y="20083"/>
                  </a:cubicBezTo>
                  <a:cubicBezTo>
                    <a:pt x="21106" y="19256"/>
                    <a:pt x="21563" y="18069"/>
                    <a:pt x="21573" y="16782"/>
                  </a:cubicBezTo>
                  <a:lnTo>
                    <a:pt x="21573" y="10185"/>
                  </a:lnTo>
                  <a:cubicBezTo>
                    <a:pt x="21600" y="9179"/>
                    <a:pt x="21360" y="8165"/>
                    <a:pt x="20893" y="7380"/>
                  </a:cubicBezTo>
                  <a:cubicBezTo>
                    <a:pt x="20458" y="6647"/>
                    <a:pt x="19848" y="6138"/>
                    <a:pt x="19111" y="5951"/>
                  </a:cubicBezTo>
                  <a:cubicBezTo>
                    <a:pt x="18435" y="5778"/>
                    <a:pt x="17745" y="5752"/>
                    <a:pt x="17107" y="5967"/>
                  </a:cubicBezTo>
                  <a:cubicBezTo>
                    <a:pt x="16505" y="6170"/>
                    <a:pt x="15963" y="6586"/>
                    <a:pt x="15562" y="7213"/>
                  </a:cubicBezTo>
                  <a:lnTo>
                    <a:pt x="15562" y="3702"/>
                  </a:lnTo>
                  <a:lnTo>
                    <a:pt x="20816" y="3690"/>
                  </a:lnTo>
                  <a:lnTo>
                    <a:pt x="20816" y="383"/>
                  </a:lnTo>
                  <a:lnTo>
                    <a:pt x="11700" y="383"/>
                  </a:lnTo>
                  <a:close/>
                  <a:moveTo>
                    <a:pt x="5021" y="3209"/>
                  </a:moveTo>
                  <a:cubicBezTo>
                    <a:pt x="5460" y="3209"/>
                    <a:pt x="5815" y="3643"/>
                    <a:pt x="5815" y="4177"/>
                  </a:cubicBezTo>
                  <a:lnTo>
                    <a:pt x="5815" y="17301"/>
                  </a:lnTo>
                  <a:cubicBezTo>
                    <a:pt x="5815" y="17836"/>
                    <a:pt x="5460" y="18269"/>
                    <a:pt x="5021" y="18269"/>
                  </a:cubicBezTo>
                  <a:cubicBezTo>
                    <a:pt x="4583" y="18269"/>
                    <a:pt x="4227" y="17836"/>
                    <a:pt x="4227" y="17301"/>
                  </a:cubicBezTo>
                  <a:lnTo>
                    <a:pt x="4227" y="4177"/>
                  </a:lnTo>
                  <a:cubicBezTo>
                    <a:pt x="4227" y="3643"/>
                    <a:pt x="4583" y="3209"/>
                    <a:pt x="5021" y="3209"/>
                  </a:cubicBezTo>
                  <a:close/>
                </a:path>
              </a:pathLst>
            </a:custGeom>
            <a:solidFill>
              <a:srgbClr val="252D3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24" name="Фигура"/>
            <p:cNvSpPr/>
            <p:nvPr/>
          </p:nvSpPr>
          <p:spPr>
            <a:xfrm>
              <a:off x="17844836" y="3605754"/>
              <a:ext cx="1641861" cy="157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04"/>
                  </a:moveTo>
                  <a:lnTo>
                    <a:pt x="14652" y="0"/>
                  </a:lnTo>
                  <a:lnTo>
                    <a:pt x="9532" y="1507"/>
                  </a:lnTo>
                  <a:lnTo>
                    <a:pt x="8589" y="3819"/>
                  </a:lnTo>
                  <a:lnTo>
                    <a:pt x="5411" y="503"/>
                  </a:lnTo>
                  <a:lnTo>
                    <a:pt x="1831" y="1132"/>
                  </a:lnTo>
                  <a:lnTo>
                    <a:pt x="0" y="12309"/>
                  </a:lnTo>
                  <a:lnTo>
                    <a:pt x="8905" y="21600"/>
                  </a:lnTo>
                  <a:cubicBezTo>
                    <a:pt x="12633" y="21121"/>
                    <a:pt x="16037" y="19151"/>
                    <a:pt x="18400" y="16104"/>
                  </a:cubicBezTo>
                  <a:cubicBezTo>
                    <a:pt x="20382" y="13550"/>
                    <a:pt x="21506" y="10389"/>
                    <a:pt x="21600" y="7104"/>
                  </a:cubicBezTo>
                  <a:close/>
                </a:path>
              </a:pathLst>
            </a:custGeom>
            <a:solidFill>
              <a:srgbClr val="252D30">
                <a:alpha val="855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>
                  <a:solidFill>
                    <a:srgbClr val="FEFCFF"/>
                  </a:solidFill>
                </a:defRPr>
              </a:pPr>
              <a:endParaRPr sz="900"/>
            </a:p>
          </p:txBody>
        </p:sp>
        <p:sp>
          <p:nvSpPr>
            <p:cNvPr id="1325" name="Фигура"/>
            <p:cNvSpPr/>
            <p:nvPr/>
          </p:nvSpPr>
          <p:spPr>
            <a:xfrm>
              <a:off x="8483875" y="1692587"/>
              <a:ext cx="3380209" cy="87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extrusionOk="0">
                  <a:moveTo>
                    <a:pt x="10362" y="0"/>
                  </a:moveTo>
                  <a:cubicBezTo>
                    <a:pt x="6689" y="0"/>
                    <a:pt x="3027" y="5177"/>
                    <a:pt x="124" y="15394"/>
                  </a:cubicBezTo>
                  <a:cubicBezTo>
                    <a:pt x="-50" y="15957"/>
                    <a:pt x="-39" y="17007"/>
                    <a:pt x="147" y="17511"/>
                  </a:cubicBezTo>
                  <a:cubicBezTo>
                    <a:pt x="279" y="17869"/>
                    <a:pt x="459" y="17799"/>
                    <a:pt x="570" y="17345"/>
                  </a:cubicBezTo>
                  <a:cubicBezTo>
                    <a:pt x="3345" y="7566"/>
                    <a:pt x="6848" y="2618"/>
                    <a:pt x="10362" y="2618"/>
                  </a:cubicBezTo>
                  <a:cubicBezTo>
                    <a:pt x="13584" y="2618"/>
                    <a:pt x="16791" y="6835"/>
                    <a:pt x="19442" y="15070"/>
                  </a:cubicBezTo>
                  <a:lnTo>
                    <a:pt x="18736" y="17678"/>
                  </a:lnTo>
                  <a:lnTo>
                    <a:pt x="21550" y="21600"/>
                  </a:lnTo>
                  <a:lnTo>
                    <a:pt x="20672" y="10530"/>
                  </a:lnTo>
                  <a:lnTo>
                    <a:pt x="19933" y="13266"/>
                  </a:lnTo>
                  <a:cubicBezTo>
                    <a:pt x="17145" y="4499"/>
                    <a:pt x="13762" y="0"/>
                    <a:pt x="10362" y="0"/>
                  </a:cubicBezTo>
                  <a:close/>
                </a:path>
              </a:pathLst>
            </a:custGeom>
            <a:solidFill>
              <a:srgbClr val="CFCDD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26" name="Фигура"/>
            <p:cNvSpPr/>
            <p:nvPr/>
          </p:nvSpPr>
          <p:spPr>
            <a:xfrm>
              <a:off x="12635585" y="5604981"/>
              <a:ext cx="3389337" cy="870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extrusionOk="0">
                  <a:moveTo>
                    <a:pt x="21555" y="0"/>
                  </a:moveTo>
                  <a:lnTo>
                    <a:pt x="18738" y="3830"/>
                  </a:lnTo>
                  <a:lnTo>
                    <a:pt x="19394" y="6311"/>
                  </a:lnTo>
                  <a:cubicBezTo>
                    <a:pt x="16735" y="14724"/>
                    <a:pt x="13503" y="18981"/>
                    <a:pt x="10263" y="18981"/>
                  </a:cubicBezTo>
                  <a:cubicBezTo>
                    <a:pt x="6796" y="18981"/>
                    <a:pt x="3329" y="14171"/>
                    <a:pt x="573" y="4539"/>
                  </a:cubicBezTo>
                  <a:cubicBezTo>
                    <a:pt x="448" y="4026"/>
                    <a:pt x="239" y="4003"/>
                    <a:pt x="106" y="4489"/>
                  </a:cubicBezTo>
                  <a:cubicBezTo>
                    <a:pt x="-45" y="5046"/>
                    <a:pt x="-33" y="6000"/>
                    <a:pt x="132" y="6498"/>
                  </a:cubicBezTo>
                  <a:cubicBezTo>
                    <a:pt x="3014" y="16566"/>
                    <a:pt x="6638" y="21600"/>
                    <a:pt x="10263" y="21600"/>
                  </a:cubicBezTo>
                  <a:cubicBezTo>
                    <a:pt x="13676" y="21600"/>
                    <a:pt x="17080" y="17072"/>
                    <a:pt x="19874" y="8142"/>
                  </a:cubicBezTo>
                  <a:lnTo>
                    <a:pt x="20649" y="11076"/>
                  </a:lnTo>
                  <a:lnTo>
                    <a:pt x="21555" y="0"/>
                  </a:lnTo>
                  <a:close/>
                </a:path>
              </a:pathLst>
            </a:custGeom>
            <a:solidFill>
              <a:srgbClr val="CFCDD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27" name="Фигура"/>
            <p:cNvSpPr/>
            <p:nvPr/>
          </p:nvSpPr>
          <p:spPr>
            <a:xfrm>
              <a:off x="133314" y="1692587"/>
              <a:ext cx="3380209" cy="87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extrusionOk="0">
                  <a:moveTo>
                    <a:pt x="10362" y="0"/>
                  </a:moveTo>
                  <a:cubicBezTo>
                    <a:pt x="6689" y="0"/>
                    <a:pt x="3027" y="5177"/>
                    <a:pt x="124" y="15394"/>
                  </a:cubicBezTo>
                  <a:cubicBezTo>
                    <a:pt x="-50" y="15957"/>
                    <a:pt x="-39" y="17007"/>
                    <a:pt x="147" y="17511"/>
                  </a:cubicBezTo>
                  <a:cubicBezTo>
                    <a:pt x="279" y="17869"/>
                    <a:pt x="459" y="17799"/>
                    <a:pt x="570" y="17345"/>
                  </a:cubicBezTo>
                  <a:cubicBezTo>
                    <a:pt x="3345" y="7566"/>
                    <a:pt x="6848" y="2618"/>
                    <a:pt x="10362" y="2618"/>
                  </a:cubicBezTo>
                  <a:cubicBezTo>
                    <a:pt x="13584" y="2618"/>
                    <a:pt x="16791" y="6835"/>
                    <a:pt x="19442" y="15070"/>
                  </a:cubicBezTo>
                  <a:lnTo>
                    <a:pt x="18736" y="17678"/>
                  </a:lnTo>
                  <a:lnTo>
                    <a:pt x="21550" y="21600"/>
                  </a:lnTo>
                  <a:lnTo>
                    <a:pt x="20672" y="10530"/>
                  </a:lnTo>
                  <a:lnTo>
                    <a:pt x="19933" y="13266"/>
                  </a:lnTo>
                  <a:cubicBezTo>
                    <a:pt x="17145" y="4499"/>
                    <a:pt x="13762" y="0"/>
                    <a:pt x="10362" y="0"/>
                  </a:cubicBezTo>
                  <a:close/>
                </a:path>
              </a:pathLst>
            </a:custGeom>
            <a:solidFill>
              <a:srgbClr val="CFCDD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28" name="Фигура"/>
            <p:cNvSpPr/>
            <p:nvPr/>
          </p:nvSpPr>
          <p:spPr>
            <a:xfrm>
              <a:off x="16758301" y="1692587"/>
              <a:ext cx="3380209" cy="87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extrusionOk="0">
                  <a:moveTo>
                    <a:pt x="10362" y="0"/>
                  </a:moveTo>
                  <a:cubicBezTo>
                    <a:pt x="6689" y="0"/>
                    <a:pt x="3027" y="5177"/>
                    <a:pt x="124" y="15394"/>
                  </a:cubicBezTo>
                  <a:cubicBezTo>
                    <a:pt x="-50" y="15957"/>
                    <a:pt x="-39" y="17007"/>
                    <a:pt x="147" y="17511"/>
                  </a:cubicBezTo>
                  <a:cubicBezTo>
                    <a:pt x="279" y="17869"/>
                    <a:pt x="459" y="17799"/>
                    <a:pt x="570" y="17345"/>
                  </a:cubicBezTo>
                  <a:cubicBezTo>
                    <a:pt x="3345" y="7566"/>
                    <a:pt x="6848" y="2618"/>
                    <a:pt x="10362" y="2618"/>
                  </a:cubicBezTo>
                  <a:cubicBezTo>
                    <a:pt x="13584" y="2618"/>
                    <a:pt x="16791" y="6835"/>
                    <a:pt x="19442" y="15070"/>
                  </a:cubicBezTo>
                  <a:lnTo>
                    <a:pt x="18736" y="17678"/>
                  </a:lnTo>
                  <a:lnTo>
                    <a:pt x="21550" y="21600"/>
                  </a:lnTo>
                  <a:lnTo>
                    <a:pt x="20672" y="10530"/>
                  </a:lnTo>
                  <a:lnTo>
                    <a:pt x="19933" y="13266"/>
                  </a:lnTo>
                  <a:cubicBezTo>
                    <a:pt x="17145" y="4499"/>
                    <a:pt x="13762" y="0"/>
                    <a:pt x="10362" y="0"/>
                  </a:cubicBezTo>
                  <a:close/>
                </a:path>
              </a:pathLst>
            </a:custGeom>
            <a:solidFill>
              <a:srgbClr val="CFCDD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29" name="Фигура"/>
            <p:cNvSpPr/>
            <p:nvPr/>
          </p:nvSpPr>
          <p:spPr>
            <a:xfrm>
              <a:off x="4282685" y="5604981"/>
              <a:ext cx="3389336" cy="870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extrusionOk="0">
                  <a:moveTo>
                    <a:pt x="21555" y="0"/>
                  </a:moveTo>
                  <a:lnTo>
                    <a:pt x="18738" y="3830"/>
                  </a:lnTo>
                  <a:lnTo>
                    <a:pt x="19394" y="6311"/>
                  </a:lnTo>
                  <a:cubicBezTo>
                    <a:pt x="16735" y="14724"/>
                    <a:pt x="13503" y="18981"/>
                    <a:pt x="10263" y="18981"/>
                  </a:cubicBezTo>
                  <a:cubicBezTo>
                    <a:pt x="6796" y="18981"/>
                    <a:pt x="3329" y="14171"/>
                    <a:pt x="573" y="4539"/>
                  </a:cubicBezTo>
                  <a:cubicBezTo>
                    <a:pt x="448" y="4026"/>
                    <a:pt x="239" y="4003"/>
                    <a:pt x="106" y="4489"/>
                  </a:cubicBezTo>
                  <a:cubicBezTo>
                    <a:pt x="-45" y="5046"/>
                    <a:pt x="-33" y="6000"/>
                    <a:pt x="132" y="6498"/>
                  </a:cubicBezTo>
                  <a:cubicBezTo>
                    <a:pt x="3014" y="16566"/>
                    <a:pt x="6638" y="21600"/>
                    <a:pt x="10263" y="21600"/>
                  </a:cubicBezTo>
                  <a:cubicBezTo>
                    <a:pt x="13676" y="21600"/>
                    <a:pt x="17080" y="17072"/>
                    <a:pt x="19874" y="8142"/>
                  </a:cubicBezTo>
                  <a:lnTo>
                    <a:pt x="20649" y="11076"/>
                  </a:lnTo>
                  <a:lnTo>
                    <a:pt x="21555" y="0"/>
                  </a:lnTo>
                  <a:close/>
                </a:path>
              </a:pathLst>
            </a:custGeom>
            <a:solidFill>
              <a:srgbClr val="CFCDD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330" name="Text Box 3"/>
            <p:cNvSpPr txBox="1"/>
            <p:nvPr/>
          </p:nvSpPr>
          <p:spPr>
            <a:xfrm>
              <a:off x="-216804" y="6245088"/>
              <a:ext cx="4124867" cy="2046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 algn="ctr">
                <a:defRPr sz="2600" b="1"/>
              </a:lvl1pPr>
            </a:lstStyle>
            <a:p>
              <a:r>
                <a:rPr lang="zh-TW" altLang="en-US" sz="3200" dirty="0">
                  <a:solidFill>
                    <a:schemeClr val="accent6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自傳</a:t>
              </a:r>
              <a:endParaRPr lang="en-US" altLang="zh-TW" sz="3200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lang="zh-TW" altLang="en-US" sz="3200" dirty="0">
                  <a:solidFill>
                    <a:schemeClr val="accent6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（自述表）</a:t>
              </a:r>
              <a:endParaRPr sz="3200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333" name="Text Box 3"/>
            <p:cNvSpPr txBox="1"/>
            <p:nvPr/>
          </p:nvSpPr>
          <p:spPr>
            <a:xfrm>
              <a:off x="8498166" y="6487252"/>
              <a:ext cx="3372583" cy="106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 algn="ctr">
                <a:defRPr sz="2600" b="1"/>
              </a:lvl1pPr>
            </a:lstStyle>
            <a:p>
              <a:r>
                <a:rPr lang="zh-TW" altLang="en-US" sz="3200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就讀動機</a:t>
              </a:r>
              <a:endParaRPr sz="32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336" name="Text Box 3"/>
            <p:cNvSpPr txBox="1"/>
            <p:nvPr/>
          </p:nvSpPr>
          <p:spPr>
            <a:xfrm>
              <a:off x="16024923" y="6475724"/>
              <a:ext cx="5321325" cy="20467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 algn="ctr">
                <a:defRPr sz="2600" b="1"/>
              </a:lvl1pPr>
            </a:lstStyle>
            <a:p>
              <a:r>
                <a:rPr lang="zh-TW" altLang="en-US" sz="3200" dirty="0">
                  <a:solidFill>
                    <a:schemeClr val="accent6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學習歷程自述</a:t>
              </a:r>
              <a:endParaRPr lang="en-US" altLang="zh-TW" sz="3200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lang="zh-TW" altLang="en-US" sz="3200" dirty="0">
                  <a:solidFill>
                    <a:schemeClr val="accent6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（主題及統整）</a:t>
              </a:r>
              <a:endParaRPr sz="3200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339" name="Text Box 3"/>
            <p:cNvSpPr txBox="1"/>
            <p:nvPr/>
          </p:nvSpPr>
          <p:spPr>
            <a:xfrm>
              <a:off x="4157357" y="-452602"/>
              <a:ext cx="3639991" cy="20467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 algn="ctr">
                <a:defRPr sz="2600" b="1"/>
              </a:lvl1pPr>
            </a:lstStyle>
            <a:p>
              <a:r>
                <a:rPr lang="zh-TW" altLang="en-US" sz="3200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高中學習</a:t>
              </a:r>
              <a:endParaRPr lang="en-US" altLang="zh-TW" sz="32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lang="zh-TW" altLang="en-US" sz="3200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歷程反思</a:t>
              </a:r>
              <a:endParaRPr sz="32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342" name="Text Box 3"/>
            <p:cNvSpPr txBox="1"/>
            <p:nvPr/>
          </p:nvSpPr>
          <p:spPr>
            <a:xfrm>
              <a:off x="13026622" y="0"/>
              <a:ext cx="2390844" cy="477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 algn="ctr">
                <a:defRPr sz="2600" b="1"/>
              </a:lvl1pPr>
            </a:lstStyle>
            <a:p>
              <a:endParaRPr sz="1300" dirty="0"/>
            </a:p>
          </p:txBody>
        </p:sp>
      </p:grpSp>
      <p:sp>
        <p:nvSpPr>
          <p:cNvPr id="48" name="標題 4">
            <a:extLst>
              <a:ext uri="{FF2B5EF4-FFF2-40B4-BE49-F238E27FC236}">
                <a16:creationId xmlns:a16="http://schemas.microsoft.com/office/drawing/2014/main" id="{AE902DB1-CE54-2D4C-A737-5B532D7B5127}"/>
              </a:ext>
            </a:extLst>
          </p:cNvPr>
          <p:cNvSpPr txBox="1">
            <a:spLocks/>
          </p:cNvSpPr>
          <p:nvPr/>
        </p:nvSpPr>
        <p:spPr>
          <a:xfrm>
            <a:off x="514631" y="264452"/>
            <a:ext cx="11162738" cy="8501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學習歷程自述參考撰寫步驟</a:t>
            </a: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37E26A77-62CD-2E4E-963C-1F33EBE3E63E}"/>
              </a:ext>
            </a:extLst>
          </p:cNvPr>
          <p:cNvSpPr txBox="1"/>
          <p:nvPr/>
        </p:nvSpPr>
        <p:spPr>
          <a:xfrm>
            <a:off x="6973492" y="1539971"/>
            <a:ext cx="2481246" cy="530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ctr">
              <a:defRPr sz="2600" b="1"/>
            </a:lvl1pPr>
          </a:lstStyle>
          <a:p>
            <a:r>
              <a:rPr lang="zh-TW" altLang="en-US" sz="32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未來學習計畫</a:t>
            </a:r>
            <a:endParaRPr sz="32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35" name="Group 14"/>
          <p:cNvGrpSpPr/>
          <p:nvPr/>
        </p:nvGrpSpPr>
        <p:grpSpPr>
          <a:xfrm>
            <a:off x="5380317" y="1461246"/>
            <a:ext cx="1532964" cy="1592917"/>
            <a:chOff x="5380317" y="2017058"/>
            <a:chExt cx="1532964" cy="1592917"/>
          </a:xfrm>
          <a:solidFill>
            <a:srgbClr val="FE8301"/>
          </a:solidFill>
        </p:grpSpPr>
        <p:sp>
          <p:nvSpPr>
            <p:cNvPr id="36" name="Oval 1"/>
            <p:cNvSpPr/>
            <p:nvPr/>
          </p:nvSpPr>
          <p:spPr>
            <a:xfrm>
              <a:off x="5380317" y="2017058"/>
              <a:ext cx="1532964" cy="1532964"/>
            </a:xfrm>
            <a:prstGeom prst="ellipse">
              <a:avLst/>
            </a:prstGeom>
            <a:solidFill>
              <a:srgbClr val="A1B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Diamond 12"/>
            <p:cNvSpPr/>
            <p:nvPr/>
          </p:nvSpPr>
          <p:spPr>
            <a:xfrm>
              <a:off x="6026149" y="3441700"/>
              <a:ext cx="241300" cy="168275"/>
            </a:xfrm>
            <a:prstGeom prst="diamond">
              <a:avLst/>
            </a:prstGeom>
            <a:solidFill>
              <a:srgbClr val="A1B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14"/>
          <p:cNvGrpSpPr/>
          <p:nvPr/>
        </p:nvGrpSpPr>
        <p:grpSpPr>
          <a:xfrm>
            <a:off x="5532717" y="1613646"/>
            <a:ext cx="1532964" cy="1592917"/>
            <a:chOff x="5380317" y="2017058"/>
            <a:chExt cx="1532964" cy="1592917"/>
          </a:xfrm>
          <a:solidFill>
            <a:srgbClr val="FE8301"/>
          </a:solidFill>
        </p:grpSpPr>
        <p:sp>
          <p:nvSpPr>
            <p:cNvPr id="39" name="Oval 1"/>
            <p:cNvSpPr/>
            <p:nvPr/>
          </p:nvSpPr>
          <p:spPr>
            <a:xfrm>
              <a:off x="5380317" y="2017058"/>
              <a:ext cx="1532964" cy="1532964"/>
            </a:xfrm>
            <a:prstGeom prst="ellipse">
              <a:avLst/>
            </a:prstGeom>
            <a:solidFill>
              <a:srgbClr val="A1B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Diamond 12"/>
            <p:cNvSpPr/>
            <p:nvPr/>
          </p:nvSpPr>
          <p:spPr>
            <a:xfrm>
              <a:off x="6026149" y="3441700"/>
              <a:ext cx="241300" cy="168275"/>
            </a:xfrm>
            <a:prstGeom prst="diamond">
              <a:avLst/>
            </a:prstGeom>
            <a:solidFill>
              <a:srgbClr val="A1B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41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110-2 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高三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生涯輔導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/>
          </p:nvPr>
        </p:nvGraphicFramePr>
        <p:xfrm>
          <a:off x="1847528" y="1455560"/>
          <a:ext cx="8496944" cy="483554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204"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主題</a:t>
                      </a:r>
                    </a:p>
                  </a:txBody>
                  <a:tcPr marL="68580" marR="68580" marT="108000" marB="108000" anchor="ctr"/>
                </a:tc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時間</a:t>
                      </a:r>
                    </a:p>
                  </a:txBody>
                  <a:tcPr marL="68580" marR="68580" marT="108000" marB="108000" anchor="ctr"/>
                </a:tc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地點</a:t>
                      </a:r>
                    </a:p>
                  </a:txBody>
                  <a:tcPr marL="68580" marR="68580" marT="108000" marB="108000" anchor="ctr"/>
                </a:tc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授課老師</a:t>
                      </a:r>
                    </a:p>
                  </a:txBody>
                  <a:tcPr marL="68580" marR="68580" marT="108000" marB="108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409"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kumimoji="0"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學測選填志願</a:t>
                      </a:r>
                      <a:r>
                        <a:rPr kumimoji="0" lang="zh-TW" alt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專講</a:t>
                      </a:r>
                      <a:endParaRPr 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3/3(</a:t>
                      </a: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四</a:t>
                      </a:r>
                      <a:r>
                        <a:rPr 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國際會議廳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牟國陶講師</a:t>
                      </a:r>
                      <a:endParaRPr lang="en-US" alt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409"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審</a:t>
                      </a: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查</a:t>
                      </a: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資料</a:t>
                      </a: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及</a:t>
                      </a: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面試技巧</a:t>
                      </a: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專講</a:t>
                      </a:r>
                      <a:endParaRPr 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3/14(</a:t>
                      </a: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一</a:t>
                      </a:r>
                      <a:r>
                        <a:rPr 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聚英堂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王俊傑</a:t>
                      </a:r>
                      <a:r>
                        <a:rPr lang="zh-TW" alt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教授</a:t>
                      </a:r>
                      <a:endParaRPr lang="en-US" alt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409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kern="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模擬面試</a:t>
                      </a:r>
                      <a:r>
                        <a:rPr kumimoji="0" lang="zh-TW" altLang="en-US" sz="2400" kern="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報名</a:t>
                      </a:r>
                      <a:endParaRPr kumimoji="0" lang="zh-TW" altLang="zh-TW" sz="2400" kern="1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4/11~4/15</a:t>
                      </a: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中午</a:t>
                      </a:r>
                      <a:endParaRPr 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endParaRPr 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2400" kern="1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43779"/>
                  </a:ext>
                </a:extLst>
              </a:tr>
              <a:tr h="686409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kern="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模面資料電子檔</a:t>
                      </a:r>
                      <a:r>
                        <a:rPr kumimoji="0" lang="en-US" altLang="zh-TW" sz="2400" kern="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email</a:t>
                      </a:r>
                      <a:endParaRPr kumimoji="0" lang="zh-TW" altLang="zh-TW" sz="2400" kern="1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4/28(</a:t>
                      </a: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四</a:t>
                      </a:r>
                      <a:r>
                        <a:rPr lang="en-US" alt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以前</a:t>
                      </a:r>
                      <a:endParaRPr 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endParaRPr 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2400" kern="1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357625"/>
                  </a:ext>
                </a:extLst>
              </a:tr>
              <a:tr h="686409"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kern="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模擬面試</a:t>
                      </a:r>
                      <a:r>
                        <a:rPr kumimoji="0" lang="zh-TW" altLang="en-US" sz="2400" kern="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說明會</a:t>
                      </a:r>
                      <a:endParaRPr kumimoji="0" lang="zh-TW" altLang="zh-TW" sz="2400" kern="1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4/25(</a:t>
                      </a: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一</a:t>
                      </a:r>
                      <a:r>
                        <a:rPr 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午休</a:t>
                      </a:r>
                      <a:endParaRPr 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生涯</a:t>
                      </a: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教室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陳怡娟老師</a:t>
                      </a:r>
                      <a:endParaRPr 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409"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模擬面試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5/2(</a:t>
                      </a: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一</a:t>
                      </a:r>
                      <a:r>
                        <a:rPr 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)5</a:t>
                      </a: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節</a:t>
                      </a:r>
                      <a:endParaRPr 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生涯</a:t>
                      </a: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教室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外聘委員</a:t>
                      </a:r>
                      <a:r>
                        <a:rPr 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人</a:t>
                      </a:r>
                      <a:endParaRPr lang="en-US" altLang="zh-TW" sz="2400" kern="1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校內老師</a:t>
                      </a:r>
                      <a:r>
                        <a:rPr lang="en-US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sz="2400" kern="100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人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871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BE47CD-F3AD-4604-A7D6-82D43FED924C}" type="slidenum">
              <a:rPr lang="en-US" altLang="ko-KR" smtClean="0">
                <a:solidFill>
                  <a:prstClr val="black"/>
                </a:solidFill>
              </a:rPr>
              <a:pPr/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59484" y="5714579"/>
            <a:ext cx="5691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註冊組祝大家 金榜題名</a:t>
            </a:r>
            <a:endParaRPr lang="zh-TW" altLang="en-US" sz="4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48" y="515390"/>
            <a:ext cx="6915455" cy="90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2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0863531-DAD8-4B0E-83F9-60A408ADDF4E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2</a:t>
            </a:fld>
            <a:endParaRPr lang="zh-TW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標題 5"/>
          <p:cNvSpPr>
            <a:spLocks noGrp="1"/>
          </p:cNvSpPr>
          <p:nvPr>
            <p:ph type="title"/>
          </p:nvPr>
        </p:nvSpPr>
        <p:spPr>
          <a:xfrm>
            <a:off x="1394859" y="293727"/>
            <a:ext cx="10080000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tx2"/>
                </a:solidFill>
              </a:rPr>
              <a:t>申請</a:t>
            </a:r>
            <a:r>
              <a:rPr lang="zh-TW" altLang="en-US" b="1" dirty="0" smtClean="0">
                <a:solidFill>
                  <a:schemeClr val="tx2"/>
                </a:solidFill>
              </a:rPr>
              <a:t>入學第二階段流程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6" name="燕尾形 3"/>
          <p:cNvSpPr/>
          <p:nvPr/>
        </p:nvSpPr>
        <p:spPr>
          <a:xfrm>
            <a:off x="649579" y="1431727"/>
            <a:ext cx="2139943" cy="522515"/>
          </a:xfrm>
          <a:prstGeom prst="chevron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 smtClean="0">
                <a:solidFill>
                  <a:schemeClr val="bg1"/>
                </a:solidFill>
                <a:latin typeface="+mn-ea"/>
              </a:rPr>
              <a:t>設定個人密</a:t>
            </a:r>
            <a:r>
              <a:rPr kumimoji="1" lang="zh-TW" altLang="en-US" b="1" dirty="0">
                <a:solidFill>
                  <a:schemeClr val="bg1"/>
                </a:solidFill>
                <a:latin typeface="+mn-ea"/>
              </a:rPr>
              <a:t>碼</a:t>
            </a:r>
            <a:endParaRPr kumimoji="1"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燕尾形 4"/>
          <p:cNvSpPr/>
          <p:nvPr/>
        </p:nvSpPr>
        <p:spPr>
          <a:xfrm>
            <a:off x="2674563" y="1431726"/>
            <a:ext cx="1922837" cy="522515"/>
          </a:xfrm>
          <a:prstGeom prst="chevron">
            <a:avLst/>
          </a:prstGeom>
          <a:solidFill>
            <a:srgbClr val="07A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kumimoji="1" lang="zh-TW" altLang="en-US" b="1" dirty="0" smtClean="0">
                <a:solidFill>
                  <a:schemeClr val="bg1"/>
                </a:solidFill>
                <a:latin typeface="+mn-ea"/>
              </a:rPr>
              <a:t>繳費、報名</a:t>
            </a:r>
            <a:endParaRPr kumimoji="1"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燕尾形 5"/>
          <p:cNvSpPr/>
          <p:nvPr/>
        </p:nvSpPr>
        <p:spPr>
          <a:xfrm>
            <a:off x="4462384" y="1415558"/>
            <a:ext cx="2099283" cy="522515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 smtClean="0">
                <a:solidFill>
                  <a:schemeClr val="bg1"/>
                </a:solidFill>
                <a:latin typeface="+mn-ea"/>
              </a:rPr>
              <a:t>審查資</a:t>
            </a:r>
            <a:r>
              <a:rPr kumimoji="1" lang="zh-TW" altLang="en-US" b="1" dirty="0">
                <a:solidFill>
                  <a:schemeClr val="bg1"/>
                </a:solidFill>
                <a:latin typeface="+mn-ea"/>
              </a:rPr>
              <a:t>料</a:t>
            </a:r>
            <a:endParaRPr kumimoji="1"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燕尾形 6"/>
          <p:cNvSpPr/>
          <p:nvPr/>
        </p:nvSpPr>
        <p:spPr>
          <a:xfrm>
            <a:off x="6436310" y="1408401"/>
            <a:ext cx="1798219" cy="535748"/>
          </a:xfrm>
          <a:prstGeom prst="chevron">
            <a:avLst/>
          </a:prstGeom>
          <a:solidFill>
            <a:srgbClr val="FBA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algn="ctr"/>
            <a:r>
              <a:rPr kumimoji="1" lang="zh-TW" altLang="en-US" sz="1600" b="1" dirty="0" smtClean="0">
                <a:solidFill>
                  <a:schemeClr val="bg1"/>
                </a:solidFill>
                <a:latin typeface="+mn-ea"/>
              </a:rPr>
              <a:t>第六學期</a:t>
            </a:r>
            <a:endParaRPr kumimoji="1" lang="en-US" altLang="zh-TW" sz="16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zh-TW" altLang="en-US" sz="1600" b="1" dirty="0" smtClean="0">
                <a:solidFill>
                  <a:schemeClr val="bg1"/>
                </a:solidFill>
                <a:latin typeface="+mn-ea"/>
              </a:rPr>
              <a:t>修課紀錄</a:t>
            </a:r>
            <a:endParaRPr kumimoji="1"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燕尾形 5"/>
          <p:cNvSpPr/>
          <p:nvPr/>
        </p:nvSpPr>
        <p:spPr>
          <a:xfrm>
            <a:off x="8166796" y="1404110"/>
            <a:ext cx="1906643" cy="551690"/>
          </a:xfrm>
          <a:prstGeom prst="chevron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 smtClean="0">
                <a:solidFill>
                  <a:schemeClr val="bg1"/>
                </a:solidFill>
                <a:latin typeface="+mn-ea"/>
              </a:rPr>
              <a:t>登記志願</a:t>
            </a:r>
            <a:r>
              <a:rPr kumimoji="1" lang="zh-TW" altLang="en-US" b="1" dirty="0">
                <a:solidFill>
                  <a:schemeClr val="bg1"/>
                </a:solidFill>
                <a:latin typeface="+mn-ea"/>
              </a:rPr>
              <a:t>序</a:t>
            </a:r>
            <a:endParaRPr kumimoji="1"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05350" y="2027835"/>
            <a:ext cx="1728000" cy="90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考生</a:t>
            </a:r>
            <a:r>
              <a:rPr lang="zh-TW" altLang="en-US" dirty="0" smtClean="0">
                <a:latin typeface="+mn-ea"/>
              </a:rPr>
              <a:t>自行於</a:t>
            </a:r>
            <a:r>
              <a:rPr lang="zh-TW" altLang="en-US" dirty="0">
                <a:latin typeface="+mn-ea"/>
              </a:rPr>
              <a:t>甄</a:t>
            </a:r>
            <a:r>
              <a:rPr lang="zh-TW" altLang="en-US" dirty="0" smtClean="0">
                <a:latin typeface="+mn-ea"/>
              </a:rPr>
              <a:t>選會網站註冊，始能上傳備審文件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863899" y="2061530"/>
            <a:ext cx="1453278" cy="543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 smtClean="0">
                <a:latin typeface="+mn-ea"/>
              </a:rPr>
              <a:t>到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各校系</a:t>
            </a:r>
            <a:r>
              <a:rPr lang="zh-TW" altLang="en-US" dirty="0" smtClean="0">
                <a:latin typeface="+mn-ea"/>
              </a:rPr>
              <a:t>查看依規定辦理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647727" y="2200555"/>
            <a:ext cx="1787132" cy="8857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甄選會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進行勾選及上傳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，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5/5-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各校自訂日期，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9:00-21:00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656987" y="3193121"/>
            <a:ext cx="1681312" cy="900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 smtClean="0">
                <a:latin typeface="+mn-ea"/>
              </a:rPr>
              <a:t>測試</a:t>
            </a:r>
            <a:r>
              <a:rPr lang="en-US" altLang="zh-TW" dirty="0" smtClean="0">
                <a:latin typeface="+mn-ea"/>
              </a:rPr>
              <a:t>:4/14-4/20</a:t>
            </a:r>
            <a:endParaRPr lang="en-US" altLang="zh-TW" dirty="0">
              <a:latin typeface="+mn-ea"/>
            </a:endParaRPr>
          </a:p>
          <a:p>
            <a:pPr marL="0" lvl="2">
              <a:buClr>
                <a:srgbClr val="B098BF"/>
              </a:buClr>
            </a:pPr>
            <a:r>
              <a:rPr lang="zh-TW" altLang="en-US" dirty="0" smtClean="0">
                <a:latin typeface="+mn-ea"/>
              </a:rPr>
              <a:t>正式</a:t>
            </a:r>
            <a:r>
              <a:rPr lang="en-US" altLang="zh-TW" dirty="0" smtClean="0">
                <a:latin typeface="+mn-ea"/>
              </a:rPr>
              <a:t>:5/5-</a:t>
            </a:r>
            <a:r>
              <a:rPr lang="zh-TW" altLang="en-US" dirty="0" smtClean="0">
                <a:latin typeface="+mn-ea"/>
              </a:rPr>
              <a:t>各校自訂</a:t>
            </a:r>
            <a:endParaRPr lang="en-US" altLang="zh-TW" dirty="0">
              <a:latin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636700" y="2202823"/>
            <a:ext cx="1398168" cy="6638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en-US" altLang="zh-TW" dirty="0" smtClean="0">
                <a:latin typeface="+mn-ea"/>
              </a:rPr>
              <a:t>5/16-17</a:t>
            </a:r>
            <a:r>
              <a:rPr lang="zh-TW" altLang="en-US" dirty="0" smtClean="0">
                <a:latin typeface="+mn-ea"/>
              </a:rPr>
              <a:t>可查詢，不含補考成</a:t>
            </a:r>
            <a:r>
              <a:rPr lang="zh-TW" altLang="en-US" dirty="0">
                <a:latin typeface="+mn-ea"/>
              </a:rPr>
              <a:t>績</a:t>
            </a:r>
            <a:endParaRPr lang="en-US" altLang="zh-TW" dirty="0">
              <a:latin typeface="+mn-ea"/>
            </a:endParaRPr>
          </a:p>
        </p:txBody>
      </p:sp>
      <p:pic>
        <p:nvPicPr>
          <p:cNvPr id="28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60" y="5252546"/>
            <a:ext cx="1775010" cy="177501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8377990" y="2106264"/>
            <a:ext cx="1453278" cy="54322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6/9-6/10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至甄選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會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進行登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記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燕尾形 3"/>
          <p:cNvSpPr/>
          <p:nvPr/>
        </p:nvSpPr>
        <p:spPr>
          <a:xfrm>
            <a:off x="9987886" y="1404110"/>
            <a:ext cx="1755381" cy="550131"/>
          </a:xfrm>
          <a:prstGeom prst="chevr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 smtClean="0">
                <a:solidFill>
                  <a:schemeClr val="bg1"/>
                </a:solidFill>
                <a:latin typeface="+mn-ea"/>
              </a:rPr>
              <a:t>放棄</a:t>
            </a:r>
            <a:r>
              <a:rPr kumimoji="1" lang="zh-TW" altLang="en-US" b="1" dirty="0">
                <a:solidFill>
                  <a:schemeClr val="bg1"/>
                </a:solidFill>
                <a:latin typeface="+mn-ea"/>
              </a:rPr>
              <a:t>聲明</a:t>
            </a:r>
            <a:endParaRPr kumimoji="1"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0073439" y="2045948"/>
            <a:ext cx="1520743" cy="8991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6/15-6/18</a:t>
            </a:r>
            <a:r>
              <a:rPr lang="zh-TW" altLang="en-US" dirty="0" smtClean="0">
                <a:latin typeface="+mn-ea"/>
              </a:rPr>
              <a:t>甄選會</a:t>
            </a:r>
            <a:r>
              <a:rPr lang="en-US" altLang="zh-TW" dirty="0" smtClean="0">
                <a:latin typeface="+mn-ea"/>
              </a:rPr>
              <a:t>”</a:t>
            </a:r>
            <a:r>
              <a:rPr lang="zh-TW" altLang="en-US" dirty="0" smtClean="0">
                <a:latin typeface="+mn-ea"/>
              </a:rPr>
              <a:t>網路聲明放棄</a:t>
            </a:r>
            <a:r>
              <a:rPr lang="en-US" altLang="zh-TW" dirty="0" smtClean="0">
                <a:latin typeface="+mn-ea"/>
              </a:rPr>
              <a:t>“</a:t>
            </a:r>
            <a:endParaRPr lang="en-US" altLang="zh-TW" dirty="0">
              <a:latin typeface="+mn-ea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0073439" y="2946683"/>
            <a:ext cx="1439141" cy="900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 smtClean="0">
                <a:latin typeface="+mn-ea"/>
              </a:rPr>
              <a:t>未辦理放棄不得報名分發入學</a:t>
            </a:r>
            <a:endParaRPr lang="en-US" altLang="zh-TW" dirty="0">
              <a:latin typeface="+mn-ea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863899" y="2649485"/>
            <a:ext cx="1446835" cy="900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 smtClean="0">
                <a:latin typeface="+mn-ea"/>
              </a:rPr>
              <a:t>未在時間內繳費，無法進入複試</a:t>
            </a:r>
            <a:endParaRPr lang="en-US" altLang="zh-TW" dirty="0">
              <a:latin typeface="+mn-ea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8396699" y="2767245"/>
            <a:ext cx="1446835" cy="704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 smtClean="0">
                <a:latin typeface="+mn-ea"/>
              </a:rPr>
              <a:t>志願序將影響錄取科系</a:t>
            </a:r>
            <a:endParaRPr lang="en-US" altLang="zh-TW" dirty="0">
              <a:latin typeface="+mn-ea"/>
            </a:endParaRPr>
          </a:p>
        </p:txBody>
      </p:sp>
      <p:pic>
        <p:nvPicPr>
          <p:cNvPr id="47" name="圖片 46"/>
          <p:cNvPicPr>
            <a:picLocks noChangeAspect="1"/>
          </p:cNvPicPr>
          <p:nvPr/>
        </p:nvPicPr>
        <p:blipFill rotWithShape="1">
          <a:blip r:embed="rId3"/>
          <a:srcRect b="50329"/>
          <a:stretch/>
        </p:blipFill>
        <p:spPr>
          <a:xfrm>
            <a:off x="1856644" y="4164107"/>
            <a:ext cx="7592156" cy="2575206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5652722" y="4896946"/>
            <a:ext cx="782137" cy="35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8729047" y="4846458"/>
            <a:ext cx="782137" cy="35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7190884" y="4896946"/>
            <a:ext cx="782137" cy="35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2142281" y="5096110"/>
            <a:ext cx="1354452" cy="3556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>
            <a:endCxn id="21" idx="2"/>
          </p:cNvCxnSpPr>
          <p:nvPr/>
        </p:nvCxnSpPr>
        <p:spPr>
          <a:xfrm flipH="1" flipV="1">
            <a:off x="1669350" y="2927835"/>
            <a:ext cx="709783" cy="21521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5772429" y="4093121"/>
            <a:ext cx="264797" cy="8006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V="1">
            <a:off x="7704030" y="3515157"/>
            <a:ext cx="1151289" cy="13542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V="1">
            <a:off x="9454448" y="3885757"/>
            <a:ext cx="812761" cy="10180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V="1">
            <a:off x="6338299" y="2945124"/>
            <a:ext cx="680568" cy="19243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1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2966" y="338994"/>
            <a:ext cx="10080000" cy="550300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hlinkClick r:id="rId2"/>
              </a:rPr>
              <a:t>確定各系的時程表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到各校系</a:t>
            </a:r>
            <a:r>
              <a:rPr lang="en-US" altLang="zh-TW" dirty="0" smtClean="0">
                <a:sym typeface="Wingdings" panose="05000000000000000000" pitchFamily="2" charset="2"/>
              </a:rPr>
              <a:t>/</a:t>
            </a:r>
            <a:r>
              <a:rPr lang="zh-TW" altLang="en-US" dirty="0" smtClean="0">
                <a:sym typeface="Wingdings" panose="05000000000000000000" pitchFamily="2" charset="2"/>
              </a:rPr>
              <a:t>大學 招生網站 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仔細閱讀各項須知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依時程報名、繳費、上傳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請老師、同學協助修改審查資料內容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71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0863531-DAD8-4B0E-83F9-60A408ADDF4E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4</a:t>
            </a:fld>
            <a:endParaRPr lang="zh-TW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標題 5"/>
          <p:cNvSpPr>
            <a:spLocks noGrp="1"/>
          </p:cNvSpPr>
          <p:nvPr>
            <p:ph type="title"/>
          </p:nvPr>
        </p:nvSpPr>
        <p:spPr>
          <a:xfrm>
            <a:off x="1403913" y="302780"/>
            <a:ext cx="10080000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tx2"/>
                </a:solidFill>
              </a:rPr>
              <a:t>申請入學審查資料上傳系統畫面說明</a:t>
            </a:r>
            <a:r>
              <a:rPr lang="en-US" altLang="zh-TW" b="1" dirty="0">
                <a:solidFill>
                  <a:schemeClr val="tx2"/>
                </a:solidFill>
              </a:rPr>
              <a:t>(2)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07" r="439"/>
          <a:stretch/>
        </p:blipFill>
        <p:spPr>
          <a:xfrm>
            <a:off x="905256" y="2127622"/>
            <a:ext cx="10343026" cy="3420000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935666" y="1183400"/>
            <a:ext cx="10228520" cy="8976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tIns="36000" bIns="36000" anchor="ctr">
            <a:spAutoFit/>
          </a:bodyPr>
          <a:lstStyle/>
          <a:p>
            <a:r>
              <a:rPr lang="zh-TW" altLang="en-US" sz="2400" b="1" dirty="0">
                <a:latin typeface="+mn-ea"/>
              </a:rPr>
              <a:t>考生首次登入系統時，可逐一對通過篩選校系的「課程學習成果」與「多元表現」兩項，設定要「自行上傳</a:t>
            </a:r>
            <a:r>
              <a:rPr lang="en-US" altLang="zh-TW" sz="2400" b="1" dirty="0">
                <a:latin typeface="+mn-ea"/>
              </a:rPr>
              <a:t>PDF</a:t>
            </a:r>
            <a:r>
              <a:rPr lang="zh-TW" altLang="en-US" sz="2400" b="1" dirty="0">
                <a:latin typeface="+mn-ea"/>
              </a:rPr>
              <a:t>檔」或「勾選高中學習歷程資料庫」</a:t>
            </a:r>
          </a:p>
        </p:txBody>
      </p:sp>
      <p:sp>
        <p:nvSpPr>
          <p:cNvPr id="9" name="矩形 8"/>
          <p:cNvSpPr/>
          <p:nvPr/>
        </p:nvSpPr>
        <p:spPr>
          <a:xfrm>
            <a:off x="3325470" y="5726486"/>
            <a:ext cx="8409835" cy="900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tIns="72000" bIns="72000" anchor="ctr">
            <a:no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註</a:t>
            </a:r>
            <a:r>
              <a:rPr lang="en-US" altLang="zh-TW" sz="24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1.</a:t>
            </a:r>
            <a:r>
              <a:rPr lang="zh-TW" altLang="en-US" sz="24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 校系如尚未完成確認，皆可再次進行修改設定繳交方式。</a:t>
            </a:r>
            <a:endParaRPr lang="en-US" altLang="zh-TW" sz="2400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註</a:t>
            </a:r>
            <a:r>
              <a:rPr lang="en-US" altLang="zh-TW" sz="24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2.</a:t>
            </a:r>
            <a:r>
              <a:rPr lang="zh-TW" altLang="en-US" sz="24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 每個校系可不同。</a:t>
            </a:r>
            <a:endParaRPr lang="ko-KR" altLang="en-US" sz="2400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43" name="图片 31">
            <a:extLst>
              <a:ext uri="{FF2B5EF4-FFF2-40B4-BE49-F238E27FC236}">
                <a16:creationId xmlns:a16="http://schemas.microsoft.com/office/drawing/2014/main" id="{77E71206-5DA5-456C-942B-3D3162967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45" y="5438775"/>
            <a:ext cx="1188284" cy="1316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6660682" y="2627696"/>
            <a:ext cx="4587600" cy="2919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 rot="480000">
            <a:off x="9787908" y="4519484"/>
            <a:ext cx="1825442" cy="995386"/>
          </a:xfrm>
          <a:prstGeom prst="foldedCorner">
            <a:avLst/>
          </a:prstGeom>
          <a:solidFill>
            <a:srgbClr val="FF33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>
            <a:no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「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勾選上傳」或「</a:t>
            </a:r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PDF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上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傳」僅限擇一方式辦理</a:t>
            </a:r>
            <a:endParaRPr lang="zh-TW" altLang="en-US" sz="2400" b="1" u="sng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493" y="4087658"/>
            <a:ext cx="714480" cy="7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0863531-DAD8-4B0E-83F9-60A408ADDF4E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5</a:t>
            </a:fld>
            <a:endParaRPr lang="zh-TW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標題 5"/>
          <p:cNvSpPr>
            <a:spLocks noGrp="1"/>
          </p:cNvSpPr>
          <p:nvPr>
            <p:ph type="title"/>
          </p:nvPr>
        </p:nvSpPr>
        <p:spPr>
          <a:xfrm>
            <a:off x="1394859" y="293727"/>
            <a:ext cx="10080000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tx2"/>
                </a:solidFill>
              </a:rPr>
              <a:t>申請入學審查資料上傳系統畫面說明</a:t>
            </a:r>
            <a:r>
              <a:rPr lang="en-US" altLang="zh-TW" b="1" dirty="0">
                <a:solidFill>
                  <a:schemeClr val="tx2"/>
                </a:solidFill>
              </a:rPr>
              <a:t>(3)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6" name="燕尾形 3"/>
          <p:cNvSpPr/>
          <p:nvPr/>
        </p:nvSpPr>
        <p:spPr>
          <a:xfrm>
            <a:off x="821026" y="4302927"/>
            <a:ext cx="2160000" cy="522515"/>
          </a:xfrm>
          <a:prstGeom prst="chevron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b="1" dirty="0">
                <a:solidFill>
                  <a:schemeClr val="bg1"/>
                </a:solidFill>
                <a:latin typeface="+mn-ea"/>
              </a:rPr>
              <a:t>修課紀錄</a:t>
            </a:r>
            <a:endParaRPr kumimoji="1"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燕尾形 4"/>
          <p:cNvSpPr/>
          <p:nvPr/>
        </p:nvSpPr>
        <p:spPr>
          <a:xfrm>
            <a:off x="2937823" y="4302927"/>
            <a:ext cx="2160000" cy="522515"/>
          </a:xfrm>
          <a:prstGeom prst="chevron">
            <a:avLst/>
          </a:prstGeom>
          <a:solidFill>
            <a:srgbClr val="07A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kumimoji="1" lang="zh-TW" altLang="en-US" sz="2000" b="1" dirty="0">
                <a:solidFill>
                  <a:schemeClr val="bg1"/>
                </a:solidFill>
                <a:latin typeface="+mn-ea"/>
              </a:rPr>
              <a:t>課程學習成果</a:t>
            </a:r>
            <a:endParaRPr kumimoji="1"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燕尾形 5"/>
          <p:cNvSpPr/>
          <p:nvPr/>
        </p:nvSpPr>
        <p:spPr>
          <a:xfrm>
            <a:off x="5054620" y="4302927"/>
            <a:ext cx="2160000" cy="522515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b="1" dirty="0">
                <a:solidFill>
                  <a:schemeClr val="bg1"/>
                </a:solidFill>
                <a:latin typeface="+mn-ea"/>
              </a:rPr>
              <a:t>多元表現</a:t>
            </a:r>
            <a:endParaRPr kumimoji="1"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燕尾形 6"/>
          <p:cNvSpPr/>
          <p:nvPr/>
        </p:nvSpPr>
        <p:spPr>
          <a:xfrm>
            <a:off x="7171417" y="4302927"/>
            <a:ext cx="2160000" cy="522515"/>
          </a:xfrm>
          <a:prstGeom prst="chevron">
            <a:avLst/>
          </a:prstGeom>
          <a:solidFill>
            <a:srgbClr val="FBA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algn="ctr"/>
            <a:r>
              <a:rPr kumimoji="1" lang="zh-TW" altLang="en-US" sz="2000" b="1" dirty="0">
                <a:solidFill>
                  <a:schemeClr val="bg1"/>
                </a:solidFill>
                <a:latin typeface="+mn-ea"/>
              </a:rPr>
              <a:t>學習歷程自述</a:t>
            </a:r>
            <a:endParaRPr kumimoji="1"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燕尾形 5"/>
          <p:cNvSpPr/>
          <p:nvPr/>
        </p:nvSpPr>
        <p:spPr>
          <a:xfrm>
            <a:off x="9288215" y="4302927"/>
            <a:ext cx="2160000" cy="522515"/>
          </a:xfrm>
          <a:prstGeom prst="chevron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b="1" dirty="0">
                <a:solidFill>
                  <a:schemeClr val="bg1"/>
                </a:solidFill>
                <a:latin typeface="+mn-ea"/>
              </a:rPr>
              <a:t>其他</a:t>
            </a:r>
            <a:endParaRPr kumimoji="1"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65252" y="4907728"/>
            <a:ext cx="1728000" cy="90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應屆生</a:t>
            </a:r>
            <a:r>
              <a:rPr lang="zh-TW" altLang="en-US" dirty="0">
                <a:latin typeface="+mn-ea"/>
              </a:rPr>
              <a:t>由高中學習歷程資料庫提供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五個學期成績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086767" y="4907728"/>
            <a:ext cx="1908000" cy="90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>
                <a:latin typeface="+mn-ea"/>
              </a:rPr>
              <a:t>依校系要求內容或其他課程學習成果提供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至多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件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269410" y="4907728"/>
            <a:ext cx="1674351" cy="90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>
                <a:latin typeface="+mn-ea"/>
              </a:rPr>
              <a:t>依校系要求內容或其他多元表現提供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至多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件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346420" y="4907728"/>
            <a:ext cx="1692000" cy="90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>
                <a:latin typeface="+mn-ea"/>
              </a:rPr>
              <a:t>依校系要求內容自行製作成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一個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PDF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檔案</a:t>
            </a:r>
            <a:r>
              <a:rPr lang="zh-TW" altLang="en-US" dirty="0">
                <a:latin typeface="+mn-ea"/>
              </a:rPr>
              <a:t>上傳</a:t>
            </a:r>
            <a:endParaRPr lang="en-US" altLang="zh-TW" dirty="0">
              <a:latin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9505085" y="4907728"/>
            <a:ext cx="1692000" cy="90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>
                <a:latin typeface="+mn-ea"/>
              </a:rPr>
              <a:t>依校系要求內容自行製作成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一個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PDF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檔案</a:t>
            </a:r>
            <a:r>
              <a:rPr lang="zh-TW" altLang="en-US" dirty="0">
                <a:latin typeface="+mn-ea"/>
              </a:rPr>
              <a:t>上傳</a:t>
            </a:r>
            <a:endParaRPr lang="en-US" altLang="zh-TW" dirty="0">
              <a:latin typeface="+mn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16464" y="5844875"/>
            <a:ext cx="2052254" cy="648000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rIns="72000" anchor="ctr">
            <a:no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勾選</a:t>
            </a:r>
            <a:r>
              <a:rPr lang="en-US" altLang="zh-TW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+</a:t>
            </a:r>
            <a:endParaRPr lang="en-US" altLang="zh-TW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多元</a:t>
            </a:r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表現綜整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心得</a:t>
            </a:r>
            <a:endParaRPr lang="ko-KR" altLang="en-US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9" name="流程圖: 結束點 28"/>
          <p:cNvSpPr/>
          <p:nvPr/>
        </p:nvSpPr>
        <p:spPr>
          <a:xfrm>
            <a:off x="350852" y="3788641"/>
            <a:ext cx="2348048" cy="432000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36000" rIns="3600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勾</a:t>
            </a:r>
            <a:r>
              <a:rPr lang="zh-TW" altLang="en-US" sz="2000" b="1" dirty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選</a:t>
            </a:r>
            <a:r>
              <a:rPr lang="zh-TW" altLang="en-US" sz="20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學習歷程同學</a:t>
            </a:r>
            <a:endParaRPr lang="zh-TW" altLang="zh-TW" sz="2000" b="1" dirty="0">
              <a:solidFill>
                <a:srgbClr val="FFFF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"/>
          <a:stretch/>
        </p:blipFill>
        <p:spPr>
          <a:xfrm>
            <a:off x="2221415" y="1071399"/>
            <a:ext cx="9554245" cy="2431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938" y="2554943"/>
            <a:ext cx="1775010" cy="177501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221415" y="1387078"/>
            <a:ext cx="2967178" cy="21622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465668" y="1736330"/>
            <a:ext cx="1606946" cy="18130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自行上傳</a:t>
            </a:r>
            <a:r>
              <a:rPr lang="en-US" altLang="zh-TW" b="1" dirty="0" smtClean="0">
                <a:solidFill>
                  <a:schemeClr val="tx1"/>
                </a:solidFill>
              </a:rPr>
              <a:t>PDF</a:t>
            </a:r>
            <a:r>
              <a:rPr lang="zh-TW" altLang="en-US" b="1" dirty="0" smtClean="0">
                <a:solidFill>
                  <a:schemeClr val="tx1"/>
                </a:solidFill>
              </a:rPr>
              <a:t>者，須自行上傳二</a:t>
            </a:r>
            <a:r>
              <a:rPr lang="en-US" altLang="zh-TW" b="1" dirty="0" smtClean="0">
                <a:solidFill>
                  <a:schemeClr val="tx1"/>
                </a:solidFill>
              </a:rPr>
              <a:t>-</a:t>
            </a:r>
            <a:r>
              <a:rPr lang="zh-TW" altLang="en-US" b="1" dirty="0" smtClean="0">
                <a:solidFill>
                  <a:schemeClr val="tx1"/>
                </a:solidFill>
              </a:rPr>
              <a:t>六，除四外，其他容量皆為</a:t>
            </a:r>
            <a:r>
              <a:rPr lang="en-US" altLang="zh-TW" b="1" dirty="0" err="1" smtClean="0">
                <a:solidFill>
                  <a:schemeClr val="tx1"/>
                </a:solidFill>
              </a:rPr>
              <a:t>5MB</a:t>
            </a:r>
            <a:r>
              <a:rPr lang="zh-TW" altLang="en-US" b="1" dirty="0" smtClean="0">
                <a:solidFill>
                  <a:schemeClr val="tx1"/>
                </a:solidFill>
              </a:rPr>
              <a:t>內。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2941725" y="5901702"/>
            <a:ext cx="795793" cy="440709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rIns="72000" anchor="ctr">
            <a:no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勾選</a:t>
            </a:r>
            <a:endParaRPr lang="ko-KR" altLang="en-US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24005" y="5890014"/>
            <a:ext cx="1100871" cy="440709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rIns="72000" anchor="ctr">
            <a:no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二階審查</a:t>
            </a:r>
            <a:endParaRPr lang="ko-KR" altLang="en-US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1719551" y="5963190"/>
            <a:ext cx="1066800" cy="3243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66FF"/>
                </a:solidFill>
              </a:ln>
              <a:solidFill>
                <a:srgbClr val="FF66FF"/>
              </a:solidFill>
            </a:endParaRPr>
          </a:p>
        </p:txBody>
      </p:sp>
      <p:sp>
        <p:nvSpPr>
          <p:cNvPr id="39" name="向右箭號 38"/>
          <p:cNvSpPr/>
          <p:nvPr/>
        </p:nvSpPr>
        <p:spPr>
          <a:xfrm>
            <a:off x="6929106" y="5963190"/>
            <a:ext cx="682657" cy="3243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66FF"/>
                </a:solidFill>
              </a:ln>
              <a:solidFill>
                <a:srgbClr val="FF66FF"/>
              </a:solidFill>
            </a:endParaRPr>
          </a:p>
        </p:txBody>
      </p:sp>
      <p:sp>
        <p:nvSpPr>
          <p:cNvPr id="40" name="向右箭號 39"/>
          <p:cNvSpPr/>
          <p:nvPr/>
        </p:nvSpPr>
        <p:spPr>
          <a:xfrm>
            <a:off x="3849624" y="5963190"/>
            <a:ext cx="682657" cy="349917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66FF"/>
                </a:solidFill>
              </a:ln>
              <a:solidFill>
                <a:srgbClr val="FF66FF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747664" y="5864598"/>
            <a:ext cx="1576191" cy="487212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rIns="72000" anchor="ctr">
            <a:no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學習歷程</a:t>
            </a:r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自述</a:t>
            </a:r>
            <a:endParaRPr lang="ko-KR" altLang="en-US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42" name="向右箭號 41"/>
          <p:cNvSpPr/>
          <p:nvPr/>
        </p:nvSpPr>
        <p:spPr>
          <a:xfrm>
            <a:off x="9448800" y="5958192"/>
            <a:ext cx="497704" cy="3243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66FF"/>
                </a:solidFill>
              </a:ln>
              <a:solidFill>
                <a:srgbClr val="FF66FF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0021355" y="5883567"/>
            <a:ext cx="1842389" cy="458844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rIns="72000" anchor="ctr">
            <a:no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其他，各校要求</a:t>
            </a:r>
            <a:endParaRPr lang="ko-KR" altLang="en-US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44" name="流程圖: 結束點 43"/>
          <p:cNvSpPr/>
          <p:nvPr/>
        </p:nvSpPr>
        <p:spPr>
          <a:xfrm>
            <a:off x="333502" y="1231616"/>
            <a:ext cx="1871278" cy="432000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36000" rIns="3600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自行上</a:t>
            </a:r>
            <a:r>
              <a:rPr lang="zh-TW" altLang="en-US" sz="2000" b="1" dirty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傳</a:t>
            </a:r>
            <a:r>
              <a:rPr lang="zh-TW" altLang="en-US" sz="20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同學</a:t>
            </a:r>
            <a:endParaRPr lang="zh-TW" altLang="zh-TW" sz="2000" b="1" dirty="0">
              <a:solidFill>
                <a:srgbClr val="FFFF00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A02B92D-0B5D-7F41-94C0-367E34448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519" y="160105"/>
            <a:ext cx="11849481" cy="642938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學習歷程自述（中央財金系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）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A9F15F6-ACE7-AF42-8952-BABDD638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929879"/>
            <a:ext cx="8567644" cy="5768016"/>
          </a:xfrm>
          <a:prstGeom prst="rect">
            <a:avLst/>
          </a:prstGeom>
        </p:spPr>
      </p:pic>
      <p:sp>
        <p:nvSpPr>
          <p:cNvPr id="10" name="圓角矩形 9">
            <a:extLst>
              <a:ext uri="{FF2B5EF4-FFF2-40B4-BE49-F238E27FC236}">
                <a16:creationId xmlns:a16="http://schemas.microsoft.com/office/drawing/2014/main" id="{F0695E06-4B85-D44A-A0A5-027C339AD113}"/>
              </a:ext>
            </a:extLst>
          </p:cNvPr>
          <p:cNvSpPr/>
          <p:nvPr/>
        </p:nvSpPr>
        <p:spPr>
          <a:xfrm>
            <a:off x="-1" y="5649095"/>
            <a:ext cx="8729009" cy="91307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C2A4077-7FE2-934C-991E-E04918D199F5}"/>
              </a:ext>
            </a:extLst>
          </p:cNvPr>
          <p:cNvSpPr txBox="1"/>
          <p:nvPr/>
        </p:nvSpPr>
        <p:spPr>
          <a:xfrm>
            <a:off x="9287435" y="4112572"/>
            <a:ext cx="2743200" cy="2585323"/>
          </a:xfrm>
          <a:prstGeom prst="rect">
            <a:avLst/>
          </a:prstGeom>
          <a:solidFill>
            <a:srgbClr val="FFC8C6"/>
          </a:solidFill>
        </p:spPr>
        <p:txBody>
          <a:bodyPr wrap="square" rtlCol="0">
            <a:spAutoFit/>
          </a:bodyPr>
          <a:lstStyle/>
          <a:p>
            <a:endParaRPr kumimoji="1"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學習歷程自述包含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高中學習歷程反思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就讀動機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未來學習計畫與生涯規劃</a:t>
            </a:r>
          </a:p>
        </p:txBody>
      </p:sp>
      <p:sp>
        <p:nvSpPr>
          <p:cNvPr id="12" name="向右箭號 11">
            <a:extLst>
              <a:ext uri="{FF2B5EF4-FFF2-40B4-BE49-F238E27FC236}">
                <a16:creationId xmlns:a16="http://schemas.microsoft.com/office/drawing/2014/main" id="{39A88015-7B62-D749-95AB-11DA3A297F2E}"/>
              </a:ext>
            </a:extLst>
          </p:cNvPr>
          <p:cNvSpPr/>
          <p:nvPr/>
        </p:nvSpPr>
        <p:spPr>
          <a:xfrm>
            <a:off x="8552329" y="5788608"/>
            <a:ext cx="863225" cy="642938"/>
          </a:xfrm>
          <a:prstGeom prst="stripedRightArrow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3D98712-994B-1A4C-9285-2B18A12BB27C}"/>
              </a:ext>
            </a:extLst>
          </p:cNvPr>
          <p:cNvSpPr/>
          <p:nvPr/>
        </p:nvSpPr>
        <p:spPr>
          <a:xfrm>
            <a:off x="9287435" y="160105"/>
            <a:ext cx="2743200" cy="3802295"/>
          </a:xfrm>
          <a:prstGeom prst="rect">
            <a:avLst/>
          </a:prstGeom>
          <a:solidFill>
            <a:schemeClr val="accent1">
              <a:alpha val="3638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2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大學校系強調學習歷程檔案的要件和內容，也要特別注意大學校系提供的</a:t>
            </a:r>
            <a:r>
              <a:rPr kumimoji="1" lang="en-US" altLang="zh-TW" sz="2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kumimoji="1" lang="zh-TW" altLang="en-US" sz="2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審查重點與準備指引</a:t>
            </a:r>
            <a:r>
              <a:rPr kumimoji="1" lang="en-US" altLang="zh-TW" sz="2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endParaRPr kumimoji="1" lang="zh-TW" altLang="en-US" sz="2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3D45FA0C-BD25-2049-8599-A5FB348579E0}"/>
              </a:ext>
            </a:extLst>
          </p:cNvPr>
          <p:cNvSpPr/>
          <p:nvPr/>
        </p:nvSpPr>
        <p:spPr>
          <a:xfrm>
            <a:off x="6293224" y="929879"/>
            <a:ext cx="2435784" cy="4592380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向右箭號 14">
            <a:extLst>
              <a:ext uri="{FF2B5EF4-FFF2-40B4-BE49-F238E27FC236}">
                <a16:creationId xmlns:a16="http://schemas.microsoft.com/office/drawing/2014/main" id="{740113FC-0C4B-B640-846D-9B6EC74729B4}"/>
              </a:ext>
            </a:extLst>
          </p:cNvPr>
          <p:cNvSpPr/>
          <p:nvPr/>
        </p:nvSpPr>
        <p:spPr>
          <a:xfrm flipV="1">
            <a:off x="8576609" y="2479078"/>
            <a:ext cx="863225" cy="730285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88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A02B92D-0B5D-7F41-94C0-367E34448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639" y="236279"/>
            <a:ext cx="11849481" cy="642938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個人申請簡章分則（中央財金系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</a:rPr>
              <a:t>）</a:t>
            </a:r>
            <a:r>
              <a:rPr lang="zh-TW" altLang="en-US" sz="48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  <a:hlinkClick r:id="rId3"/>
              </a:rPr>
              <a:t>善用</a:t>
            </a:r>
            <a:r>
              <a:rPr lang="en-US" altLang="zh-TW" sz="4800" b="1" dirty="0" err="1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panose="020F0402020204030203" pitchFamily="34" charset="0"/>
                <a:hlinkClick r:id="rId3"/>
              </a:rPr>
              <a:t>ColleGo</a:t>
            </a:r>
            <a:endParaRPr lang="en-US" sz="4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Light" panose="020F0402020204030203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41BCDE2-14B9-394F-A051-D72A35E07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9" y="970739"/>
            <a:ext cx="8306547" cy="5887261"/>
          </a:xfrm>
          <a:prstGeom prst="rect">
            <a:avLst/>
          </a:prstGeom>
        </p:spPr>
      </p:pic>
      <p:sp>
        <p:nvSpPr>
          <p:cNvPr id="4" name="圓角矩形 3">
            <a:extLst>
              <a:ext uri="{FF2B5EF4-FFF2-40B4-BE49-F238E27FC236}">
                <a16:creationId xmlns:a16="http://schemas.microsoft.com/office/drawing/2014/main" id="{F0DD898A-E7DF-D74B-A4EA-596C090A1342}"/>
              </a:ext>
            </a:extLst>
          </p:cNvPr>
          <p:cNvSpPr/>
          <p:nvPr/>
        </p:nvSpPr>
        <p:spPr>
          <a:xfrm>
            <a:off x="4372583" y="1524000"/>
            <a:ext cx="2438400" cy="2277035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EB4D969C-2A51-054B-96FB-05981DBF80BC}"/>
              </a:ext>
            </a:extLst>
          </p:cNvPr>
          <p:cNvSpPr/>
          <p:nvPr/>
        </p:nvSpPr>
        <p:spPr>
          <a:xfrm>
            <a:off x="2061883" y="3801035"/>
            <a:ext cx="6347012" cy="2904565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向右箭號 7">
            <a:extLst>
              <a:ext uri="{FF2B5EF4-FFF2-40B4-BE49-F238E27FC236}">
                <a16:creationId xmlns:a16="http://schemas.microsoft.com/office/drawing/2014/main" id="{E94714BF-8260-104E-890E-C9FD48EB30FC}"/>
              </a:ext>
            </a:extLst>
          </p:cNvPr>
          <p:cNvSpPr/>
          <p:nvPr/>
        </p:nvSpPr>
        <p:spPr>
          <a:xfrm>
            <a:off x="7917798" y="3327166"/>
            <a:ext cx="982193" cy="642938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5D3D219-CF70-9044-9E8A-FAC58D1F3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72" y="1313329"/>
            <a:ext cx="3271928" cy="467061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3F33302-6161-2245-A43B-9D0AA348D145}"/>
              </a:ext>
            </a:extLst>
          </p:cNvPr>
          <p:cNvSpPr/>
          <p:nvPr/>
        </p:nvSpPr>
        <p:spPr>
          <a:xfrm>
            <a:off x="10719594" y="2832847"/>
            <a:ext cx="1472405" cy="4025153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多元表現綜整心得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字數合計至多 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800 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字、圖片至多 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 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張，由考生自行製作一個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PDF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檔案再行上傳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kumimoji="1" lang="zh-TW" altLang="en-US" sz="2000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框架 1">
            <a:extLst>
              <a:ext uri="{FF2B5EF4-FFF2-40B4-BE49-F238E27FC236}">
                <a16:creationId xmlns:a16="http://schemas.microsoft.com/office/drawing/2014/main" id="{ECDC9938-7F65-7940-A974-5D7D58D2237F}"/>
              </a:ext>
            </a:extLst>
          </p:cNvPr>
          <p:cNvSpPr/>
          <p:nvPr/>
        </p:nvSpPr>
        <p:spPr>
          <a:xfrm>
            <a:off x="9395791" y="4439478"/>
            <a:ext cx="1323803" cy="225287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368CD60D-4CA6-9F4D-8DBA-E5F96D42181D}"/>
              </a:ext>
            </a:extLst>
          </p:cNvPr>
          <p:cNvSpPr/>
          <p:nvPr/>
        </p:nvSpPr>
        <p:spPr>
          <a:xfrm>
            <a:off x="8899991" y="4664765"/>
            <a:ext cx="1839684" cy="710952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2BC-15E0-41FF-B671-6113D7B55C0C}" type="slidenum">
              <a:rPr lang="en-US" altLang="ko-KR" smtClean="0">
                <a:solidFill>
                  <a:prstClr val="black"/>
                </a:solidFill>
              </a:rPr>
              <a:pPr/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25" y="2857321"/>
            <a:ext cx="5304106" cy="1296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194E7E4-FE8A-41A9-82B0-CD9AD1F3609C}"/>
              </a:ext>
            </a:extLst>
          </p:cNvPr>
          <p:cNvSpPr txBox="1"/>
          <p:nvPr/>
        </p:nvSpPr>
        <p:spPr>
          <a:xfrm>
            <a:off x="1769365" y="109082"/>
            <a:ext cx="4968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dirty="0">
                <a:solidFill>
                  <a:srgbClr val="000066"/>
                </a:solidFill>
                <a:latin typeface="華康中特圓體(P)" pitchFamily="34" charset="-120"/>
                <a:ea typeface="華康中特圓體(P)" pitchFamily="34" charset="-120"/>
              </a:rPr>
              <a:t>個人申請</a:t>
            </a:r>
            <a:r>
              <a:rPr kumimoji="1" lang="en-US" altLang="zh-TW" sz="3000" dirty="0">
                <a:solidFill>
                  <a:prstClr val="black"/>
                </a:solidFill>
                <a:latin typeface="華康中圓體" pitchFamily="49" charset="-120"/>
                <a:ea typeface="華康中圓體" pitchFamily="49" charset="-120"/>
              </a:rPr>
              <a:t>-</a:t>
            </a:r>
            <a:r>
              <a:rPr kumimoji="1" lang="zh-TW" altLang="en-US" sz="3000" dirty="0">
                <a:solidFill>
                  <a:prstClr val="black"/>
                </a:solidFill>
                <a:latin typeface="華康中圓體" pitchFamily="49" charset="-120"/>
                <a:ea typeface="華康中圓體" pitchFamily="49" charset="-120"/>
              </a:rPr>
              <a:t>甄試方式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003512" y="936436"/>
            <a:ext cx="488368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sz="3200" dirty="0" smtClean="0">
                <a:latin typeface="+mj-lt"/>
              </a:rPr>
              <a:t>審查</a:t>
            </a:r>
            <a:r>
              <a:rPr lang="zh-TW" altLang="en-US" sz="3200" dirty="0">
                <a:latin typeface="+mj-lt"/>
              </a:rPr>
              <a:t>資料</a:t>
            </a:r>
            <a:r>
              <a:rPr lang="en-US" altLang="zh-TW" sz="3200" dirty="0">
                <a:latin typeface="+mj-lt"/>
              </a:rPr>
              <a:t>&amp;</a:t>
            </a:r>
            <a:r>
              <a:rPr lang="zh-TW" altLang="en-US" sz="3200" dirty="0">
                <a:latin typeface="+mj-lt"/>
              </a:rPr>
              <a:t>團體面試</a:t>
            </a:r>
            <a:r>
              <a:rPr lang="en-US" altLang="zh-TW" sz="3200" dirty="0">
                <a:latin typeface="+mj-lt"/>
              </a:rPr>
              <a:t>&amp;</a:t>
            </a:r>
            <a:r>
              <a:rPr lang="zh-TW" altLang="en-US" sz="3200" dirty="0">
                <a:latin typeface="+mj-lt"/>
              </a:rPr>
              <a:t>筆試  </a:t>
            </a:r>
            <a:endParaRPr lang="en-US" altLang="zh-TW" sz="3200" dirty="0" smtClean="0">
              <a:latin typeface="+mj-lt"/>
            </a:endParaRPr>
          </a:p>
          <a:p>
            <a:pPr>
              <a:buNone/>
            </a:pPr>
            <a:r>
              <a:rPr lang="en-US" altLang="zh-TW" sz="3200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zh-TW" altLang="en-US" sz="3200" dirty="0">
                <a:latin typeface="+mj-lt"/>
                <a:sym typeface="Wingdings" panose="05000000000000000000" pitchFamily="2" charset="2"/>
              </a:rPr>
              <a:t>詳見</a:t>
            </a:r>
            <a:r>
              <a:rPr lang="zh-TW" altLang="en-US" sz="3200" dirty="0" smtClean="0">
                <a:latin typeface="+mj-lt"/>
                <a:sym typeface="Wingdings" panose="05000000000000000000" pitchFamily="2" charset="2"/>
              </a:rPr>
              <a:t>簡章備註、</a:t>
            </a:r>
            <a:endParaRPr lang="en-US" altLang="zh-TW" sz="3200" dirty="0" smtClean="0">
              <a:latin typeface="+mj-lt"/>
              <a:sym typeface="Wingdings" panose="05000000000000000000" pitchFamily="2" charset="2"/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各校網站</a:t>
            </a:r>
            <a:r>
              <a:rPr lang="en-US" altLang="zh-TW" sz="3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審查資料指引</a:t>
            </a:r>
            <a:r>
              <a:rPr lang="en-US" altLang="zh-TW" sz="3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)</a:t>
            </a:r>
            <a:endParaRPr lang="zh-TW" alt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9445" t="18807" r="35787" b="22136"/>
          <a:stretch/>
        </p:blipFill>
        <p:spPr>
          <a:xfrm>
            <a:off x="0" y="936436"/>
            <a:ext cx="6595533" cy="553209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sp>
        <p:nvSpPr>
          <p:cNvPr id="12" name="矩形 1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sp>
        <p:nvSpPr>
          <p:cNvPr id="13" name="矩形 1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 </a:t>
            </a:r>
          </a:p>
        </p:txBody>
      </p:sp>
      <p:sp>
        <p:nvSpPr>
          <p:cNvPr id="14" name="矩形 1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76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00702" y="1583072"/>
            <a:ext cx="8245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" panose="020F0502020204030203" pitchFamily="34" charset="0"/>
              </a:rPr>
              <a:t>永春高中 潘玳玉老師分享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" panose="020F0502020204030203" pitchFamily="34" charset="0"/>
            </a:endParaRPr>
          </a:p>
          <a:p>
            <a:pPr algn="ctr"/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" panose="020F0502020204030203" pitchFamily="34" charset="0"/>
              </a:rPr>
              <a:t>-</a:t>
            </a:r>
          </a:p>
          <a:p>
            <a:pPr algn="ctr"/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" panose="020F0502020204030203" pitchFamily="34" charset="0"/>
              </a:rPr>
              <a:t>如何撰寫多元綜整心得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" panose="020F050202020403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7729" y="3244532"/>
            <a:ext cx="439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如何呈現非認知能力且多元的我</a:t>
            </a:r>
            <a:endParaRPr lang="en-US" sz="20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800字＋三張圖片的</a:t>
            </a:r>
            <a:r>
              <a:rPr lang="en-US" altLang="zh-TW" sz="20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PDF</a:t>
            </a:r>
            <a:r>
              <a:rPr lang="zh-TW" altLang="en-US" sz="20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檔</a:t>
            </a:r>
            <a:endParaRPr lang="en-US" sz="20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Light" panose="020F04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2747" y="5521012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Let`s go!</a:t>
            </a:r>
          </a:p>
        </p:txBody>
      </p:sp>
      <p:sp>
        <p:nvSpPr>
          <p:cNvPr id="3" name="Rectangle 2"/>
          <p:cNvSpPr/>
          <p:nvPr/>
        </p:nvSpPr>
        <p:spPr>
          <a:xfrm>
            <a:off x="5823633" y="5921122"/>
            <a:ext cx="646331" cy="457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 flipH="1">
            <a:off x="6146797" y="5966841"/>
            <a:ext cx="2" cy="89115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E51CD42D-3182-A84B-9E27-9F804DB56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58" y="3114570"/>
            <a:ext cx="1975976" cy="31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3" grpId="0"/>
      <p:bldP spid="22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木刻字型</Template>
  <TotalTime>330</TotalTime>
  <Words>974</Words>
  <Application>Microsoft Office PowerPoint</Application>
  <PresentationFormat>寬螢幕</PresentationFormat>
  <Paragraphs>171</Paragraphs>
  <Slides>17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21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39" baseType="lpstr">
      <vt:lpstr>바탕</vt:lpstr>
      <vt:lpstr>方正姚体</vt:lpstr>
      <vt:lpstr>Lato</vt:lpstr>
      <vt:lpstr>Lato Black</vt:lpstr>
      <vt:lpstr>Lato Heavy</vt:lpstr>
      <vt:lpstr>Lato Light</vt:lpstr>
      <vt:lpstr>Lato Medium</vt:lpstr>
      <vt:lpstr>Microsoft YaHei</vt:lpstr>
      <vt:lpstr>華康中特圓體(P)</vt:lpstr>
      <vt:lpstr>華康中圓體</vt:lpstr>
      <vt:lpstr>微軟正黑體</vt:lpstr>
      <vt:lpstr>微軟正黑體</vt:lpstr>
      <vt:lpstr>新細明體</vt:lpstr>
      <vt:lpstr>標楷體</vt:lpstr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木刻字型</vt:lpstr>
      <vt:lpstr>PowerPoint 簡報</vt:lpstr>
      <vt:lpstr>申請入學第二階段流程</vt:lpstr>
      <vt:lpstr>確定各系的時程表 到各校系/大學 招生網站   仔細閱讀各項須知  依時程報名、繳費、上傳  請老師、同學協助修改審查資料內容 </vt:lpstr>
      <vt:lpstr>申請入學審查資料上傳系統畫面說明(2)</vt:lpstr>
      <vt:lpstr>申請入學審查資料上傳系統畫面說明(3)</vt:lpstr>
      <vt:lpstr>PowerPoint 簡報</vt:lpstr>
      <vt:lpstr>PowerPoint 簡報</vt:lpstr>
      <vt:lpstr>PowerPoint 簡報</vt:lpstr>
      <vt:lpstr>PowerPoint 簡報</vt:lpstr>
      <vt:lpstr>拆解多元表現綜整心得</vt:lpstr>
      <vt:lpstr>PowerPoint 簡報</vt:lpstr>
      <vt:lpstr>PowerPoint 簡報</vt:lpstr>
      <vt:lpstr>PowerPoint 簡報</vt:lpstr>
      <vt:lpstr>PowerPoint 簡報</vt:lpstr>
      <vt:lpstr>PowerPoint 簡報</vt:lpstr>
      <vt:lpstr>110-2 高三生涯輔導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5A88</dc:creator>
  <cp:lastModifiedBy>5A88</cp:lastModifiedBy>
  <cp:revision>28</cp:revision>
  <dcterms:created xsi:type="dcterms:W3CDTF">2022-01-22T02:12:02Z</dcterms:created>
  <dcterms:modified xsi:type="dcterms:W3CDTF">2022-04-01T04:20:43Z</dcterms:modified>
</cp:coreProperties>
</file>