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3" r:id="rId2"/>
    <p:sldId id="295" r:id="rId3"/>
    <p:sldId id="278" r:id="rId4"/>
    <p:sldId id="259" r:id="rId5"/>
    <p:sldId id="279" r:id="rId6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4195D"/>
    <a:srgbClr val="A3A3A3"/>
    <a:srgbClr val="FFFFFF"/>
    <a:srgbClr val="4EA17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93" d="100"/>
          <a:sy n="93" d="100"/>
        </p:scale>
        <p:origin x="-668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37F56-226A-4194-B9BF-F2752C469F52}" type="datetimeFigureOut">
              <a:rPr lang="zh-CN" altLang="en-US" smtClean="0"/>
              <a:pPr/>
              <a:t>2018/10/3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01DE6-581E-44B8-B87B-E2D16C3440A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16283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699695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722808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07555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712092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01DE6-581E-44B8-B87B-E2D16C3440A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94970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0022" t="23740" r="10446" b="2947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43793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图片占位符 11"/>
          <p:cNvSpPr>
            <a:spLocks noGrp="1"/>
          </p:cNvSpPr>
          <p:nvPr>
            <p:ph type="pic" sz="quarter" idx="10"/>
          </p:nvPr>
        </p:nvSpPr>
        <p:spPr>
          <a:xfrm>
            <a:off x="1272390" y="1902965"/>
            <a:ext cx="1922669" cy="2002511"/>
          </a:xfrm>
          <a:custGeom>
            <a:avLst/>
            <a:gdLst>
              <a:gd name="connsiteX0" fmla="*/ 919943 w 1922669"/>
              <a:gd name="connsiteY0" fmla="*/ 132 h 2002511"/>
              <a:gd name="connsiteX1" fmla="*/ 1479795 w 1922669"/>
              <a:gd name="connsiteY1" fmla="*/ 156225 h 2002511"/>
              <a:gd name="connsiteX2" fmla="*/ 1814404 w 1922669"/>
              <a:gd name="connsiteY2" fmla="*/ 629293 h 2002511"/>
              <a:gd name="connsiteX3" fmla="*/ 1906710 w 1922669"/>
              <a:gd name="connsiteY3" fmla="*/ 1229281 h 2002511"/>
              <a:gd name="connsiteX4" fmla="*/ 1525948 w 1922669"/>
              <a:gd name="connsiteY4" fmla="*/ 1736962 h 2002511"/>
              <a:gd name="connsiteX5" fmla="*/ 822116 w 1922669"/>
              <a:gd name="connsiteY5" fmla="*/ 2002342 h 2002511"/>
              <a:gd name="connsiteX6" fmla="*/ 233666 w 1922669"/>
              <a:gd name="connsiteY6" fmla="*/ 1702347 h 2002511"/>
              <a:gd name="connsiteX7" fmla="*/ 25978 w 1922669"/>
              <a:gd name="connsiteY7" fmla="*/ 1056207 h 2002511"/>
              <a:gd name="connsiteX8" fmla="*/ 37517 w 1922669"/>
              <a:gd name="connsiteY8" fmla="*/ 617754 h 2002511"/>
              <a:gd name="connsiteX9" fmla="*/ 349048 w 1922669"/>
              <a:gd name="connsiteY9" fmla="*/ 329298 h 2002511"/>
              <a:gd name="connsiteX10" fmla="*/ 845193 w 1922669"/>
              <a:gd name="connsiteY10" fmla="*/ 6228 h 2002511"/>
              <a:gd name="connsiteX11" fmla="*/ 919943 w 1922669"/>
              <a:gd name="connsiteY11" fmla="*/ 132 h 200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22669" h="2002511">
                <a:moveTo>
                  <a:pt x="919943" y="132"/>
                </a:moveTo>
                <a:cubicBezTo>
                  <a:pt x="1102880" y="-3417"/>
                  <a:pt x="1338451" y="65361"/>
                  <a:pt x="1479795" y="156225"/>
                </a:cubicBezTo>
                <a:cubicBezTo>
                  <a:pt x="1641330" y="260070"/>
                  <a:pt x="1743251" y="450450"/>
                  <a:pt x="1814404" y="629293"/>
                </a:cubicBezTo>
                <a:cubicBezTo>
                  <a:pt x="1885557" y="808136"/>
                  <a:pt x="1954785" y="1044670"/>
                  <a:pt x="1906710" y="1229281"/>
                </a:cubicBezTo>
                <a:cubicBezTo>
                  <a:pt x="1858634" y="1413893"/>
                  <a:pt x="1706713" y="1608119"/>
                  <a:pt x="1525948" y="1736962"/>
                </a:cubicBezTo>
                <a:cubicBezTo>
                  <a:pt x="1345182" y="1865806"/>
                  <a:pt x="1037496" y="2008111"/>
                  <a:pt x="822116" y="2002342"/>
                </a:cubicBezTo>
                <a:cubicBezTo>
                  <a:pt x="606736" y="1996573"/>
                  <a:pt x="366355" y="1860037"/>
                  <a:pt x="233666" y="1702347"/>
                </a:cubicBezTo>
                <a:cubicBezTo>
                  <a:pt x="100976" y="1544658"/>
                  <a:pt x="58670" y="1236972"/>
                  <a:pt x="25978" y="1056207"/>
                </a:cubicBezTo>
                <a:cubicBezTo>
                  <a:pt x="-6714" y="875442"/>
                  <a:pt x="-14405" y="738905"/>
                  <a:pt x="37517" y="617754"/>
                </a:cubicBezTo>
                <a:cubicBezTo>
                  <a:pt x="89439" y="496603"/>
                  <a:pt x="214436" y="431220"/>
                  <a:pt x="349048" y="329298"/>
                </a:cubicBezTo>
                <a:cubicBezTo>
                  <a:pt x="483661" y="227377"/>
                  <a:pt x="656735" y="35074"/>
                  <a:pt x="845193" y="6228"/>
                </a:cubicBezTo>
                <a:cubicBezTo>
                  <a:pt x="868750" y="2622"/>
                  <a:pt x="893809" y="639"/>
                  <a:pt x="919943" y="13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3" name="图片占位符 12"/>
          <p:cNvSpPr>
            <a:spLocks noGrp="1"/>
          </p:cNvSpPr>
          <p:nvPr>
            <p:ph type="pic" sz="quarter" idx="11"/>
          </p:nvPr>
        </p:nvSpPr>
        <p:spPr>
          <a:xfrm>
            <a:off x="3850456" y="1902965"/>
            <a:ext cx="1922669" cy="2002511"/>
          </a:xfrm>
          <a:custGeom>
            <a:avLst/>
            <a:gdLst>
              <a:gd name="connsiteX0" fmla="*/ 919943 w 1922669"/>
              <a:gd name="connsiteY0" fmla="*/ 132 h 2002511"/>
              <a:gd name="connsiteX1" fmla="*/ 1479795 w 1922669"/>
              <a:gd name="connsiteY1" fmla="*/ 156225 h 2002511"/>
              <a:gd name="connsiteX2" fmla="*/ 1814404 w 1922669"/>
              <a:gd name="connsiteY2" fmla="*/ 629293 h 2002511"/>
              <a:gd name="connsiteX3" fmla="*/ 1906710 w 1922669"/>
              <a:gd name="connsiteY3" fmla="*/ 1229281 h 2002511"/>
              <a:gd name="connsiteX4" fmla="*/ 1525948 w 1922669"/>
              <a:gd name="connsiteY4" fmla="*/ 1736962 h 2002511"/>
              <a:gd name="connsiteX5" fmla="*/ 822116 w 1922669"/>
              <a:gd name="connsiteY5" fmla="*/ 2002342 h 2002511"/>
              <a:gd name="connsiteX6" fmla="*/ 233666 w 1922669"/>
              <a:gd name="connsiteY6" fmla="*/ 1702347 h 2002511"/>
              <a:gd name="connsiteX7" fmla="*/ 25978 w 1922669"/>
              <a:gd name="connsiteY7" fmla="*/ 1056207 h 2002511"/>
              <a:gd name="connsiteX8" fmla="*/ 37517 w 1922669"/>
              <a:gd name="connsiteY8" fmla="*/ 617754 h 2002511"/>
              <a:gd name="connsiteX9" fmla="*/ 349048 w 1922669"/>
              <a:gd name="connsiteY9" fmla="*/ 329298 h 2002511"/>
              <a:gd name="connsiteX10" fmla="*/ 845193 w 1922669"/>
              <a:gd name="connsiteY10" fmla="*/ 6228 h 2002511"/>
              <a:gd name="connsiteX11" fmla="*/ 919943 w 1922669"/>
              <a:gd name="connsiteY11" fmla="*/ 132 h 200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22669" h="2002511">
                <a:moveTo>
                  <a:pt x="919943" y="132"/>
                </a:moveTo>
                <a:cubicBezTo>
                  <a:pt x="1102880" y="-3417"/>
                  <a:pt x="1338452" y="65361"/>
                  <a:pt x="1479795" y="156225"/>
                </a:cubicBezTo>
                <a:cubicBezTo>
                  <a:pt x="1641330" y="260070"/>
                  <a:pt x="1743251" y="450450"/>
                  <a:pt x="1814404" y="629293"/>
                </a:cubicBezTo>
                <a:cubicBezTo>
                  <a:pt x="1885557" y="808136"/>
                  <a:pt x="1954785" y="1044670"/>
                  <a:pt x="1906710" y="1229281"/>
                </a:cubicBezTo>
                <a:cubicBezTo>
                  <a:pt x="1858634" y="1413893"/>
                  <a:pt x="1706713" y="1608119"/>
                  <a:pt x="1525948" y="1736962"/>
                </a:cubicBezTo>
                <a:cubicBezTo>
                  <a:pt x="1345182" y="1865806"/>
                  <a:pt x="1037496" y="2008111"/>
                  <a:pt x="822116" y="2002342"/>
                </a:cubicBezTo>
                <a:cubicBezTo>
                  <a:pt x="606736" y="1996573"/>
                  <a:pt x="366355" y="1860037"/>
                  <a:pt x="233666" y="1702347"/>
                </a:cubicBezTo>
                <a:cubicBezTo>
                  <a:pt x="100977" y="1544658"/>
                  <a:pt x="58670" y="1236972"/>
                  <a:pt x="25978" y="1056207"/>
                </a:cubicBezTo>
                <a:cubicBezTo>
                  <a:pt x="-6714" y="875442"/>
                  <a:pt x="-14405" y="738905"/>
                  <a:pt x="37517" y="617754"/>
                </a:cubicBezTo>
                <a:cubicBezTo>
                  <a:pt x="89439" y="496603"/>
                  <a:pt x="214436" y="431220"/>
                  <a:pt x="349048" y="329298"/>
                </a:cubicBezTo>
                <a:cubicBezTo>
                  <a:pt x="483661" y="227377"/>
                  <a:pt x="656735" y="35074"/>
                  <a:pt x="845193" y="6228"/>
                </a:cubicBezTo>
                <a:cubicBezTo>
                  <a:pt x="868750" y="2622"/>
                  <a:pt x="893810" y="639"/>
                  <a:pt x="919943" y="13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14" name="图片占位符 13"/>
          <p:cNvSpPr>
            <a:spLocks noGrp="1"/>
          </p:cNvSpPr>
          <p:nvPr>
            <p:ph type="pic" sz="quarter" idx="12"/>
          </p:nvPr>
        </p:nvSpPr>
        <p:spPr>
          <a:xfrm>
            <a:off x="6428522" y="1902965"/>
            <a:ext cx="1922669" cy="2002511"/>
          </a:xfrm>
          <a:custGeom>
            <a:avLst/>
            <a:gdLst>
              <a:gd name="connsiteX0" fmla="*/ 919943 w 1922669"/>
              <a:gd name="connsiteY0" fmla="*/ 132 h 2002511"/>
              <a:gd name="connsiteX1" fmla="*/ 1479795 w 1922669"/>
              <a:gd name="connsiteY1" fmla="*/ 156225 h 2002511"/>
              <a:gd name="connsiteX2" fmla="*/ 1814404 w 1922669"/>
              <a:gd name="connsiteY2" fmla="*/ 629293 h 2002511"/>
              <a:gd name="connsiteX3" fmla="*/ 1906710 w 1922669"/>
              <a:gd name="connsiteY3" fmla="*/ 1229281 h 2002511"/>
              <a:gd name="connsiteX4" fmla="*/ 1525948 w 1922669"/>
              <a:gd name="connsiteY4" fmla="*/ 1736962 h 2002511"/>
              <a:gd name="connsiteX5" fmla="*/ 822116 w 1922669"/>
              <a:gd name="connsiteY5" fmla="*/ 2002342 h 2002511"/>
              <a:gd name="connsiteX6" fmla="*/ 233666 w 1922669"/>
              <a:gd name="connsiteY6" fmla="*/ 1702347 h 2002511"/>
              <a:gd name="connsiteX7" fmla="*/ 25978 w 1922669"/>
              <a:gd name="connsiteY7" fmla="*/ 1056207 h 2002511"/>
              <a:gd name="connsiteX8" fmla="*/ 37517 w 1922669"/>
              <a:gd name="connsiteY8" fmla="*/ 617754 h 2002511"/>
              <a:gd name="connsiteX9" fmla="*/ 349048 w 1922669"/>
              <a:gd name="connsiteY9" fmla="*/ 329298 h 2002511"/>
              <a:gd name="connsiteX10" fmla="*/ 845193 w 1922669"/>
              <a:gd name="connsiteY10" fmla="*/ 6228 h 2002511"/>
              <a:gd name="connsiteX11" fmla="*/ 919943 w 1922669"/>
              <a:gd name="connsiteY11" fmla="*/ 132 h 200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22669" h="2002511">
                <a:moveTo>
                  <a:pt x="919943" y="132"/>
                </a:moveTo>
                <a:cubicBezTo>
                  <a:pt x="1102880" y="-3417"/>
                  <a:pt x="1338452" y="65361"/>
                  <a:pt x="1479795" y="156225"/>
                </a:cubicBezTo>
                <a:cubicBezTo>
                  <a:pt x="1641330" y="260070"/>
                  <a:pt x="1743251" y="450450"/>
                  <a:pt x="1814404" y="629293"/>
                </a:cubicBezTo>
                <a:cubicBezTo>
                  <a:pt x="1885557" y="808136"/>
                  <a:pt x="1954785" y="1044670"/>
                  <a:pt x="1906710" y="1229281"/>
                </a:cubicBezTo>
                <a:cubicBezTo>
                  <a:pt x="1858634" y="1413893"/>
                  <a:pt x="1706713" y="1608119"/>
                  <a:pt x="1525948" y="1736962"/>
                </a:cubicBezTo>
                <a:cubicBezTo>
                  <a:pt x="1345182" y="1865806"/>
                  <a:pt x="1037496" y="2008111"/>
                  <a:pt x="822116" y="2002342"/>
                </a:cubicBezTo>
                <a:cubicBezTo>
                  <a:pt x="606736" y="1996573"/>
                  <a:pt x="366355" y="1860037"/>
                  <a:pt x="233666" y="1702347"/>
                </a:cubicBezTo>
                <a:cubicBezTo>
                  <a:pt x="100977" y="1544658"/>
                  <a:pt x="58670" y="1236972"/>
                  <a:pt x="25978" y="1056207"/>
                </a:cubicBezTo>
                <a:cubicBezTo>
                  <a:pt x="-6714" y="875442"/>
                  <a:pt x="-14405" y="738905"/>
                  <a:pt x="37517" y="617754"/>
                </a:cubicBezTo>
                <a:cubicBezTo>
                  <a:pt x="89439" y="496603"/>
                  <a:pt x="214436" y="431220"/>
                  <a:pt x="349048" y="329298"/>
                </a:cubicBezTo>
                <a:cubicBezTo>
                  <a:pt x="483661" y="227377"/>
                  <a:pt x="656735" y="35074"/>
                  <a:pt x="845193" y="6228"/>
                </a:cubicBezTo>
                <a:cubicBezTo>
                  <a:pt x="868750" y="2622"/>
                  <a:pt x="893810" y="639"/>
                  <a:pt x="919943" y="13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 dirty="0"/>
          </a:p>
        </p:txBody>
      </p:sp>
      <p:sp>
        <p:nvSpPr>
          <p:cNvPr id="15" name="图片占位符 14"/>
          <p:cNvSpPr>
            <a:spLocks noGrp="1"/>
          </p:cNvSpPr>
          <p:nvPr>
            <p:ph type="pic" sz="quarter" idx="13"/>
          </p:nvPr>
        </p:nvSpPr>
        <p:spPr>
          <a:xfrm>
            <a:off x="9006588" y="1902965"/>
            <a:ext cx="1922669" cy="2002511"/>
          </a:xfrm>
          <a:custGeom>
            <a:avLst/>
            <a:gdLst>
              <a:gd name="connsiteX0" fmla="*/ 919944 w 1922669"/>
              <a:gd name="connsiteY0" fmla="*/ 132 h 2002511"/>
              <a:gd name="connsiteX1" fmla="*/ 1479795 w 1922669"/>
              <a:gd name="connsiteY1" fmla="*/ 156225 h 2002511"/>
              <a:gd name="connsiteX2" fmla="*/ 1814404 w 1922669"/>
              <a:gd name="connsiteY2" fmla="*/ 629293 h 2002511"/>
              <a:gd name="connsiteX3" fmla="*/ 1906710 w 1922669"/>
              <a:gd name="connsiteY3" fmla="*/ 1229281 h 2002511"/>
              <a:gd name="connsiteX4" fmla="*/ 1525948 w 1922669"/>
              <a:gd name="connsiteY4" fmla="*/ 1736962 h 2002511"/>
              <a:gd name="connsiteX5" fmla="*/ 822116 w 1922669"/>
              <a:gd name="connsiteY5" fmla="*/ 2002342 h 2002511"/>
              <a:gd name="connsiteX6" fmla="*/ 233666 w 1922669"/>
              <a:gd name="connsiteY6" fmla="*/ 1702347 h 2002511"/>
              <a:gd name="connsiteX7" fmla="*/ 25978 w 1922669"/>
              <a:gd name="connsiteY7" fmla="*/ 1056207 h 2002511"/>
              <a:gd name="connsiteX8" fmla="*/ 37517 w 1922669"/>
              <a:gd name="connsiteY8" fmla="*/ 617754 h 2002511"/>
              <a:gd name="connsiteX9" fmla="*/ 349048 w 1922669"/>
              <a:gd name="connsiteY9" fmla="*/ 329298 h 2002511"/>
              <a:gd name="connsiteX10" fmla="*/ 845193 w 1922669"/>
              <a:gd name="connsiteY10" fmla="*/ 6228 h 2002511"/>
              <a:gd name="connsiteX11" fmla="*/ 919944 w 1922669"/>
              <a:gd name="connsiteY11" fmla="*/ 132 h 2002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922669" h="2002511">
                <a:moveTo>
                  <a:pt x="919944" y="132"/>
                </a:moveTo>
                <a:cubicBezTo>
                  <a:pt x="1102880" y="-3417"/>
                  <a:pt x="1338451" y="65361"/>
                  <a:pt x="1479795" y="156225"/>
                </a:cubicBezTo>
                <a:cubicBezTo>
                  <a:pt x="1641330" y="260070"/>
                  <a:pt x="1743251" y="450450"/>
                  <a:pt x="1814404" y="629293"/>
                </a:cubicBezTo>
                <a:cubicBezTo>
                  <a:pt x="1885556" y="808136"/>
                  <a:pt x="1954785" y="1044670"/>
                  <a:pt x="1906710" y="1229281"/>
                </a:cubicBezTo>
                <a:cubicBezTo>
                  <a:pt x="1858634" y="1413893"/>
                  <a:pt x="1706713" y="1608119"/>
                  <a:pt x="1525948" y="1736962"/>
                </a:cubicBezTo>
                <a:cubicBezTo>
                  <a:pt x="1345182" y="1865806"/>
                  <a:pt x="1037496" y="2008111"/>
                  <a:pt x="822116" y="2002342"/>
                </a:cubicBezTo>
                <a:cubicBezTo>
                  <a:pt x="606736" y="1996573"/>
                  <a:pt x="366355" y="1860037"/>
                  <a:pt x="233666" y="1702347"/>
                </a:cubicBezTo>
                <a:cubicBezTo>
                  <a:pt x="100976" y="1544658"/>
                  <a:pt x="58670" y="1236972"/>
                  <a:pt x="25978" y="1056207"/>
                </a:cubicBezTo>
                <a:cubicBezTo>
                  <a:pt x="-6714" y="875442"/>
                  <a:pt x="-14405" y="738905"/>
                  <a:pt x="37517" y="617754"/>
                </a:cubicBezTo>
                <a:cubicBezTo>
                  <a:pt x="89438" y="496603"/>
                  <a:pt x="214436" y="431220"/>
                  <a:pt x="349048" y="329298"/>
                </a:cubicBezTo>
                <a:cubicBezTo>
                  <a:pt x="483661" y="227377"/>
                  <a:pt x="656735" y="35074"/>
                  <a:pt x="845193" y="6228"/>
                </a:cubicBezTo>
                <a:cubicBezTo>
                  <a:pt x="868750" y="2622"/>
                  <a:pt x="893810" y="639"/>
                  <a:pt x="919944" y="13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01651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052992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图片占位符 25"/>
          <p:cNvSpPr>
            <a:spLocks noGrp="1"/>
          </p:cNvSpPr>
          <p:nvPr>
            <p:ph type="pic" sz="quarter" idx="10"/>
          </p:nvPr>
        </p:nvSpPr>
        <p:spPr>
          <a:xfrm>
            <a:off x="1061029" y="2096432"/>
            <a:ext cx="3137939" cy="1912007"/>
          </a:xfrm>
          <a:custGeom>
            <a:avLst/>
            <a:gdLst>
              <a:gd name="connsiteX0" fmla="*/ 307941 w 3137939"/>
              <a:gd name="connsiteY0" fmla="*/ 425 h 1912007"/>
              <a:gd name="connsiteX1" fmla="*/ 1996626 w 3137939"/>
              <a:gd name="connsiteY1" fmla="*/ 26857 h 1912007"/>
              <a:gd name="connsiteX2" fmla="*/ 3003763 w 3137939"/>
              <a:gd name="connsiteY2" fmla="*/ 264438 h 1912007"/>
              <a:gd name="connsiteX3" fmla="*/ 3101727 w 3137939"/>
              <a:gd name="connsiteY3" fmla="*/ 1347323 h 1912007"/>
              <a:gd name="connsiteX4" fmla="*/ 2209740 w 3137939"/>
              <a:gd name="connsiteY4" fmla="*/ 1459227 h 1912007"/>
              <a:gd name="connsiteX5" fmla="*/ 2433166 w 3137939"/>
              <a:gd name="connsiteY5" fmla="*/ 1912007 h 1912007"/>
              <a:gd name="connsiteX6" fmla="*/ 1544617 w 3137939"/>
              <a:gd name="connsiteY6" fmla="*/ 1502267 h 1912007"/>
              <a:gd name="connsiteX7" fmla="*/ 460141 w 3137939"/>
              <a:gd name="connsiteY7" fmla="*/ 1474721 h 1912007"/>
              <a:gd name="connsiteX8" fmla="*/ 4695 w 3137939"/>
              <a:gd name="connsiteY8" fmla="*/ 925531 h 1912007"/>
              <a:gd name="connsiteX9" fmla="*/ 80316 w 3137939"/>
              <a:gd name="connsiteY9" fmla="*/ 47516 h 1912007"/>
              <a:gd name="connsiteX10" fmla="*/ 100940 w 3137939"/>
              <a:gd name="connsiteY10" fmla="*/ 4476 h 1912007"/>
              <a:gd name="connsiteX11" fmla="*/ 307941 w 3137939"/>
              <a:gd name="connsiteY11" fmla="*/ 425 h 1912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37939" h="1912007">
                <a:moveTo>
                  <a:pt x="307941" y="425"/>
                </a:moveTo>
                <a:cubicBezTo>
                  <a:pt x="816119" y="-3836"/>
                  <a:pt x="1485323" y="25351"/>
                  <a:pt x="1996626" y="26857"/>
                </a:cubicBezTo>
                <a:cubicBezTo>
                  <a:pt x="2391919" y="33744"/>
                  <a:pt x="2845646" y="-105706"/>
                  <a:pt x="3003763" y="264438"/>
                </a:cubicBezTo>
                <a:cubicBezTo>
                  <a:pt x="3070791" y="409052"/>
                  <a:pt x="3201409" y="1218203"/>
                  <a:pt x="3101727" y="1347323"/>
                </a:cubicBezTo>
                <a:cubicBezTo>
                  <a:pt x="2983139" y="1538420"/>
                  <a:pt x="2397075" y="1454062"/>
                  <a:pt x="2209740" y="1459227"/>
                </a:cubicBezTo>
                <a:cubicBezTo>
                  <a:pt x="2276768" y="1603841"/>
                  <a:pt x="2364420" y="1746734"/>
                  <a:pt x="2433166" y="1912007"/>
                </a:cubicBezTo>
                <a:cubicBezTo>
                  <a:pt x="2075684" y="1819041"/>
                  <a:pt x="1900381" y="1553915"/>
                  <a:pt x="1544617" y="1502267"/>
                </a:cubicBezTo>
                <a:cubicBezTo>
                  <a:pt x="1209478" y="1471278"/>
                  <a:pt x="814185" y="1483329"/>
                  <a:pt x="460141" y="1474721"/>
                </a:cubicBezTo>
                <a:cubicBezTo>
                  <a:pt x="63129" y="1466113"/>
                  <a:pt x="-22804" y="1364539"/>
                  <a:pt x="4695" y="925531"/>
                </a:cubicBezTo>
                <a:cubicBezTo>
                  <a:pt x="35631" y="632860"/>
                  <a:pt x="39068" y="350518"/>
                  <a:pt x="80316" y="47516"/>
                </a:cubicBezTo>
                <a:lnTo>
                  <a:pt x="100940" y="4476"/>
                </a:lnTo>
                <a:cubicBezTo>
                  <a:pt x="166034" y="2324"/>
                  <a:pt x="235345" y="1033"/>
                  <a:pt x="307941" y="42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25" name="图片占位符 24"/>
          <p:cNvSpPr>
            <a:spLocks noGrp="1"/>
          </p:cNvSpPr>
          <p:nvPr>
            <p:ph type="pic" sz="quarter" idx="11"/>
          </p:nvPr>
        </p:nvSpPr>
        <p:spPr>
          <a:xfrm>
            <a:off x="4529706" y="2096432"/>
            <a:ext cx="3136393" cy="1912007"/>
          </a:xfrm>
          <a:custGeom>
            <a:avLst/>
            <a:gdLst>
              <a:gd name="connsiteX0" fmla="*/ 307790 w 3136393"/>
              <a:gd name="connsiteY0" fmla="*/ 425 h 1912007"/>
              <a:gd name="connsiteX1" fmla="*/ 1995642 w 3136393"/>
              <a:gd name="connsiteY1" fmla="*/ 26857 h 1912007"/>
              <a:gd name="connsiteX2" fmla="*/ 3002283 w 3136393"/>
              <a:gd name="connsiteY2" fmla="*/ 264438 h 1912007"/>
              <a:gd name="connsiteX3" fmla="*/ 3100199 w 3136393"/>
              <a:gd name="connsiteY3" fmla="*/ 1347323 h 1912007"/>
              <a:gd name="connsiteX4" fmla="*/ 2208652 w 3136393"/>
              <a:gd name="connsiteY4" fmla="*/ 1459227 h 1912007"/>
              <a:gd name="connsiteX5" fmla="*/ 2431968 w 3136393"/>
              <a:gd name="connsiteY5" fmla="*/ 1912007 h 1912007"/>
              <a:gd name="connsiteX6" fmla="*/ 1543856 w 3136393"/>
              <a:gd name="connsiteY6" fmla="*/ 1502267 h 1912007"/>
              <a:gd name="connsiteX7" fmla="*/ 459914 w 3136393"/>
              <a:gd name="connsiteY7" fmla="*/ 1474721 h 1912007"/>
              <a:gd name="connsiteX8" fmla="*/ 4692 w 3136393"/>
              <a:gd name="connsiteY8" fmla="*/ 925531 h 1912007"/>
              <a:gd name="connsiteX9" fmla="*/ 80276 w 3136393"/>
              <a:gd name="connsiteY9" fmla="*/ 47516 h 1912007"/>
              <a:gd name="connsiteX10" fmla="*/ 100890 w 3136393"/>
              <a:gd name="connsiteY10" fmla="*/ 4476 h 1912007"/>
              <a:gd name="connsiteX11" fmla="*/ 307790 w 3136393"/>
              <a:gd name="connsiteY11" fmla="*/ 425 h 1912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36393" h="1912007">
                <a:moveTo>
                  <a:pt x="307790" y="425"/>
                </a:moveTo>
                <a:cubicBezTo>
                  <a:pt x="815717" y="-3836"/>
                  <a:pt x="1484592" y="25351"/>
                  <a:pt x="1995642" y="26857"/>
                </a:cubicBezTo>
                <a:cubicBezTo>
                  <a:pt x="2390740" y="33744"/>
                  <a:pt x="2844244" y="-105706"/>
                  <a:pt x="3002283" y="264438"/>
                </a:cubicBezTo>
                <a:cubicBezTo>
                  <a:pt x="3069278" y="409052"/>
                  <a:pt x="3199832" y="1218203"/>
                  <a:pt x="3100199" y="1347323"/>
                </a:cubicBezTo>
                <a:cubicBezTo>
                  <a:pt x="2981669" y="1538420"/>
                  <a:pt x="2395894" y="1454062"/>
                  <a:pt x="2208652" y="1459227"/>
                </a:cubicBezTo>
                <a:cubicBezTo>
                  <a:pt x="2275646" y="1603841"/>
                  <a:pt x="2363255" y="1746734"/>
                  <a:pt x="2431968" y="1912007"/>
                </a:cubicBezTo>
                <a:cubicBezTo>
                  <a:pt x="2074662" y="1819041"/>
                  <a:pt x="1899445" y="1553915"/>
                  <a:pt x="1543856" y="1502267"/>
                </a:cubicBezTo>
                <a:cubicBezTo>
                  <a:pt x="1208882" y="1471278"/>
                  <a:pt x="813784" y="1483329"/>
                  <a:pt x="459914" y="1474721"/>
                </a:cubicBezTo>
                <a:cubicBezTo>
                  <a:pt x="63098" y="1466113"/>
                  <a:pt x="-22793" y="1364539"/>
                  <a:pt x="4692" y="925531"/>
                </a:cubicBezTo>
                <a:cubicBezTo>
                  <a:pt x="35613" y="632860"/>
                  <a:pt x="39049" y="350518"/>
                  <a:pt x="80276" y="47516"/>
                </a:cubicBezTo>
                <a:lnTo>
                  <a:pt x="100890" y="4476"/>
                </a:lnTo>
                <a:cubicBezTo>
                  <a:pt x="165953" y="2324"/>
                  <a:pt x="235229" y="1033"/>
                  <a:pt x="307790" y="42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24" name="图片占位符 23"/>
          <p:cNvSpPr>
            <a:spLocks noGrp="1"/>
          </p:cNvSpPr>
          <p:nvPr>
            <p:ph type="pic" sz="quarter" idx="12"/>
          </p:nvPr>
        </p:nvSpPr>
        <p:spPr>
          <a:xfrm>
            <a:off x="7996817" y="2096432"/>
            <a:ext cx="3137938" cy="1912007"/>
          </a:xfrm>
          <a:custGeom>
            <a:avLst/>
            <a:gdLst>
              <a:gd name="connsiteX0" fmla="*/ 307942 w 3137938"/>
              <a:gd name="connsiteY0" fmla="*/ 425 h 1912007"/>
              <a:gd name="connsiteX1" fmla="*/ 1996625 w 3137938"/>
              <a:gd name="connsiteY1" fmla="*/ 26857 h 1912007"/>
              <a:gd name="connsiteX2" fmla="*/ 3003762 w 3137938"/>
              <a:gd name="connsiteY2" fmla="*/ 264438 h 1912007"/>
              <a:gd name="connsiteX3" fmla="*/ 3101725 w 3137938"/>
              <a:gd name="connsiteY3" fmla="*/ 1347323 h 1912007"/>
              <a:gd name="connsiteX4" fmla="*/ 2209739 w 3137938"/>
              <a:gd name="connsiteY4" fmla="*/ 1459227 h 1912007"/>
              <a:gd name="connsiteX5" fmla="*/ 2433165 w 3137938"/>
              <a:gd name="connsiteY5" fmla="*/ 1912007 h 1912007"/>
              <a:gd name="connsiteX6" fmla="*/ 1544617 w 3137938"/>
              <a:gd name="connsiteY6" fmla="*/ 1502267 h 1912007"/>
              <a:gd name="connsiteX7" fmla="*/ 460140 w 3137938"/>
              <a:gd name="connsiteY7" fmla="*/ 1474721 h 1912007"/>
              <a:gd name="connsiteX8" fmla="*/ 4695 w 3137938"/>
              <a:gd name="connsiteY8" fmla="*/ 925531 h 1912007"/>
              <a:gd name="connsiteX9" fmla="*/ 80316 w 3137938"/>
              <a:gd name="connsiteY9" fmla="*/ 47516 h 1912007"/>
              <a:gd name="connsiteX10" fmla="*/ 100940 w 3137938"/>
              <a:gd name="connsiteY10" fmla="*/ 4476 h 1912007"/>
              <a:gd name="connsiteX11" fmla="*/ 307942 w 3137938"/>
              <a:gd name="connsiteY11" fmla="*/ 425 h 1912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37938" h="1912007">
                <a:moveTo>
                  <a:pt x="307942" y="425"/>
                </a:moveTo>
                <a:cubicBezTo>
                  <a:pt x="816119" y="-3836"/>
                  <a:pt x="1485323" y="25351"/>
                  <a:pt x="1996625" y="26857"/>
                </a:cubicBezTo>
                <a:cubicBezTo>
                  <a:pt x="2391918" y="33744"/>
                  <a:pt x="2845645" y="-105706"/>
                  <a:pt x="3003762" y="264438"/>
                </a:cubicBezTo>
                <a:cubicBezTo>
                  <a:pt x="3070789" y="409052"/>
                  <a:pt x="3201408" y="1218203"/>
                  <a:pt x="3101725" y="1347323"/>
                </a:cubicBezTo>
                <a:cubicBezTo>
                  <a:pt x="2983138" y="1538420"/>
                  <a:pt x="2397074" y="1454062"/>
                  <a:pt x="2209739" y="1459227"/>
                </a:cubicBezTo>
                <a:cubicBezTo>
                  <a:pt x="2276767" y="1603841"/>
                  <a:pt x="2364419" y="1746734"/>
                  <a:pt x="2433165" y="1912007"/>
                </a:cubicBezTo>
                <a:cubicBezTo>
                  <a:pt x="2075684" y="1819041"/>
                  <a:pt x="1900380" y="1553915"/>
                  <a:pt x="1544617" y="1502267"/>
                </a:cubicBezTo>
                <a:cubicBezTo>
                  <a:pt x="1209477" y="1471278"/>
                  <a:pt x="814185" y="1483329"/>
                  <a:pt x="460140" y="1474721"/>
                </a:cubicBezTo>
                <a:cubicBezTo>
                  <a:pt x="63129" y="1466113"/>
                  <a:pt x="-22804" y="1364539"/>
                  <a:pt x="4695" y="925531"/>
                </a:cubicBezTo>
                <a:cubicBezTo>
                  <a:pt x="35631" y="632860"/>
                  <a:pt x="39068" y="350518"/>
                  <a:pt x="80316" y="47516"/>
                </a:cubicBezTo>
                <a:lnTo>
                  <a:pt x="100940" y="4476"/>
                </a:lnTo>
                <a:cubicBezTo>
                  <a:pt x="166034" y="2324"/>
                  <a:pt x="235345" y="1033"/>
                  <a:pt x="307942" y="425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104302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图片占位符 9"/>
          <p:cNvSpPr>
            <a:spLocks noGrp="1"/>
          </p:cNvSpPr>
          <p:nvPr>
            <p:ph type="pic" sz="quarter" idx="10"/>
          </p:nvPr>
        </p:nvSpPr>
        <p:spPr>
          <a:xfrm>
            <a:off x="1047215" y="2155392"/>
            <a:ext cx="2378157" cy="3267943"/>
          </a:xfrm>
          <a:custGeom>
            <a:avLst/>
            <a:gdLst>
              <a:gd name="connsiteX0" fmla="*/ 256579 w 2378157"/>
              <a:gd name="connsiteY0" fmla="*/ 59 h 3267943"/>
              <a:gd name="connsiteX1" fmla="*/ 744904 w 2378157"/>
              <a:gd name="connsiteY1" fmla="*/ 37090 h 3267943"/>
              <a:gd name="connsiteX2" fmla="*/ 1561120 w 2378157"/>
              <a:gd name="connsiteY2" fmla="*/ 105108 h 3267943"/>
              <a:gd name="connsiteX3" fmla="*/ 2207291 w 2378157"/>
              <a:gd name="connsiteY3" fmla="*/ 37090 h 3267943"/>
              <a:gd name="connsiteX4" fmla="*/ 2377335 w 2378157"/>
              <a:gd name="connsiteY4" fmla="*/ 218471 h 3267943"/>
              <a:gd name="connsiteX5" fmla="*/ 2275308 w 2378157"/>
              <a:gd name="connsiteY5" fmla="*/ 989341 h 3267943"/>
              <a:gd name="connsiteX6" fmla="*/ 2354662 w 2378157"/>
              <a:gd name="connsiteY6" fmla="*/ 1862238 h 3267943"/>
              <a:gd name="connsiteX7" fmla="*/ 2297981 w 2378157"/>
              <a:gd name="connsiteY7" fmla="*/ 2667118 h 3267943"/>
              <a:gd name="connsiteX8" fmla="*/ 2320653 w 2378157"/>
              <a:gd name="connsiteY8" fmla="*/ 3154580 h 3267943"/>
              <a:gd name="connsiteX9" fmla="*/ 2116600 w 2378157"/>
              <a:gd name="connsiteY9" fmla="*/ 3233934 h 3267943"/>
              <a:gd name="connsiteX10" fmla="*/ 1617802 w 2378157"/>
              <a:gd name="connsiteY10" fmla="*/ 3211261 h 3267943"/>
              <a:gd name="connsiteX11" fmla="*/ 1119003 w 2378157"/>
              <a:gd name="connsiteY11" fmla="*/ 3267943 h 3267943"/>
              <a:gd name="connsiteX12" fmla="*/ 359469 w 2378157"/>
              <a:gd name="connsiteY12" fmla="*/ 3211261 h 3267943"/>
              <a:gd name="connsiteX13" fmla="*/ 110070 w 2378157"/>
              <a:gd name="connsiteY13" fmla="*/ 3177252 h 3267943"/>
              <a:gd name="connsiteX14" fmla="*/ 98733 w 2378157"/>
              <a:gd name="connsiteY14" fmla="*/ 2655781 h 3267943"/>
              <a:gd name="connsiteX15" fmla="*/ 42052 w 2378157"/>
              <a:gd name="connsiteY15" fmla="*/ 2009611 h 3267943"/>
              <a:gd name="connsiteX16" fmla="*/ 121406 w 2378157"/>
              <a:gd name="connsiteY16" fmla="*/ 1204732 h 3267943"/>
              <a:gd name="connsiteX17" fmla="*/ 53388 w 2378157"/>
              <a:gd name="connsiteY17" fmla="*/ 501879 h 3267943"/>
              <a:gd name="connsiteX18" fmla="*/ 53389 w 2378157"/>
              <a:gd name="connsiteY18" fmla="*/ 37090 h 3267943"/>
              <a:gd name="connsiteX19" fmla="*/ 256579 w 2378157"/>
              <a:gd name="connsiteY19" fmla="*/ 59 h 3267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378157" h="3267943">
                <a:moveTo>
                  <a:pt x="256579" y="59"/>
                </a:moveTo>
                <a:cubicBezTo>
                  <a:pt x="402010" y="1516"/>
                  <a:pt x="587849" y="30005"/>
                  <a:pt x="744904" y="37090"/>
                </a:cubicBezTo>
                <a:cubicBezTo>
                  <a:pt x="996193" y="48426"/>
                  <a:pt x="1317389" y="105108"/>
                  <a:pt x="1561120" y="105108"/>
                </a:cubicBezTo>
                <a:cubicBezTo>
                  <a:pt x="1804851" y="105108"/>
                  <a:pt x="2071255" y="18196"/>
                  <a:pt x="2207291" y="37090"/>
                </a:cubicBezTo>
                <a:cubicBezTo>
                  <a:pt x="2343326" y="55983"/>
                  <a:pt x="2365999" y="59763"/>
                  <a:pt x="2377335" y="218471"/>
                </a:cubicBezTo>
                <a:cubicBezTo>
                  <a:pt x="2388672" y="377180"/>
                  <a:pt x="2279087" y="715380"/>
                  <a:pt x="2275308" y="989341"/>
                </a:cubicBezTo>
                <a:cubicBezTo>
                  <a:pt x="2271529" y="1263303"/>
                  <a:pt x="2350884" y="1582609"/>
                  <a:pt x="2354662" y="1862238"/>
                </a:cubicBezTo>
                <a:cubicBezTo>
                  <a:pt x="2358441" y="2141868"/>
                  <a:pt x="2303649" y="2451728"/>
                  <a:pt x="2297981" y="2667118"/>
                </a:cubicBezTo>
                <a:cubicBezTo>
                  <a:pt x="2292313" y="2882508"/>
                  <a:pt x="2350884" y="3060111"/>
                  <a:pt x="2320653" y="3154580"/>
                </a:cubicBezTo>
                <a:cubicBezTo>
                  <a:pt x="2290423" y="3249049"/>
                  <a:pt x="2233742" y="3224487"/>
                  <a:pt x="2116600" y="3233934"/>
                </a:cubicBezTo>
                <a:cubicBezTo>
                  <a:pt x="1999458" y="3243381"/>
                  <a:pt x="1784068" y="3205593"/>
                  <a:pt x="1617802" y="3211261"/>
                </a:cubicBezTo>
                <a:cubicBezTo>
                  <a:pt x="1451536" y="3216929"/>
                  <a:pt x="1328725" y="3267943"/>
                  <a:pt x="1119003" y="3267943"/>
                </a:cubicBezTo>
                <a:cubicBezTo>
                  <a:pt x="909281" y="3267943"/>
                  <a:pt x="527624" y="3226376"/>
                  <a:pt x="359469" y="3211261"/>
                </a:cubicBezTo>
                <a:cubicBezTo>
                  <a:pt x="191314" y="3196146"/>
                  <a:pt x="153526" y="3269832"/>
                  <a:pt x="110070" y="3177252"/>
                </a:cubicBezTo>
                <a:cubicBezTo>
                  <a:pt x="66614" y="3084672"/>
                  <a:pt x="110069" y="2850388"/>
                  <a:pt x="98733" y="2655781"/>
                </a:cubicBezTo>
                <a:cubicBezTo>
                  <a:pt x="87397" y="2461174"/>
                  <a:pt x="38273" y="2251452"/>
                  <a:pt x="42052" y="2009611"/>
                </a:cubicBezTo>
                <a:cubicBezTo>
                  <a:pt x="45831" y="1767769"/>
                  <a:pt x="119517" y="1456020"/>
                  <a:pt x="121406" y="1204732"/>
                </a:cubicBezTo>
                <a:cubicBezTo>
                  <a:pt x="123295" y="953444"/>
                  <a:pt x="62835" y="683261"/>
                  <a:pt x="53388" y="501879"/>
                </a:cubicBezTo>
                <a:cubicBezTo>
                  <a:pt x="43941" y="320498"/>
                  <a:pt x="-61864" y="114555"/>
                  <a:pt x="53389" y="37090"/>
                </a:cubicBezTo>
                <a:cubicBezTo>
                  <a:pt x="96609" y="8041"/>
                  <a:pt x="169320" y="-816"/>
                  <a:pt x="256579" y="5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9" name="图片占位符 8"/>
          <p:cNvSpPr>
            <a:spLocks noGrp="1"/>
          </p:cNvSpPr>
          <p:nvPr>
            <p:ph type="pic" sz="quarter" idx="11"/>
          </p:nvPr>
        </p:nvSpPr>
        <p:spPr>
          <a:xfrm>
            <a:off x="6268139" y="2155392"/>
            <a:ext cx="2378157" cy="3267943"/>
          </a:xfrm>
          <a:custGeom>
            <a:avLst/>
            <a:gdLst>
              <a:gd name="connsiteX0" fmla="*/ 256579 w 2378157"/>
              <a:gd name="connsiteY0" fmla="*/ 59 h 3267943"/>
              <a:gd name="connsiteX1" fmla="*/ 744904 w 2378157"/>
              <a:gd name="connsiteY1" fmla="*/ 37090 h 3267943"/>
              <a:gd name="connsiteX2" fmla="*/ 1561120 w 2378157"/>
              <a:gd name="connsiteY2" fmla="*/ 105108 h 3267943"/>
              <a:gd name="connsiteX3" fmla="*/ 2207291 w 2378157"/>
              <a:gd name="connsiteY3" fmla="*/ 37090 h 3267943"/>
              <a:gd name="connsiteX4" fmla="*/ 2377335 w 2378157"/>
              <a:gd name="connsiteY4" fmla="*/ 218471 h 3267943"/>
              <a:gd name="connsiteX5" fmla="*/ 2275308 w 2378157"/>
              <a:gd name="connsiteY5" fmla="*/ 989341 h 3267943"/>
              <a:gd name="connsiteX6" fmla="*/ 2354662 w 2378157"/>
              <a:gd name="connsiteY6" fmla="*/ 1862238 h 3267943"/>
              <a:gd name="connsiteX7" fmla="*/ 2297981 w 2378157"/>
              <a:gd name="connsiteY7" fmla="*/ 2667118 h 3267943"/>
              <a:gd name="connsiteX8" fmla="*/ 2320653 w 2378157"/>
              <a:gd name="connsiteY8" fmla="*/ 3154580 h 3267943"/>
              <a:gd name="connsiteX9" fmla="*/ 2116600 w 2378157"/>
              <a:gd name="connsiteY9" fmla="*/ 3233934 h 3267943"/>
              <a:gd name="connsiteX10" fmla="*/ 1617802 w 2378157"/>
              <a:gd name="connsiteY10" fmla="*/ 3211261 h 3267943"/>
              <a:gd name="connsiteX11" fmla="*/ 1119003 w 2378157"/>
              <a:gd name="connsiteY11" fmla="*/ 3267943 h 3267943"/>
              <a:gd name="connsiteX12" fmla="*/ 359469 w 2378157"/>
              <a:gd name="connsiteY12" fmla="*/ 3211261 h 3267943"/>
              <a:gd name="connsiteX13" fmla="*/ 110070 w 2378157"/>
              <a:gd name="connsiteY13" fmla="*/ 3177252 h 3267943"/>
              <a:gd name="connsiteX14" fmla="*/ 98733 w 2378157"/>
              <a:gd name="connsiteY14" fmla="*/ 2655781 h 3267943"/>
              <a:gd name="connsiteX15" fmla="*/ 42052 w 2378157"/>
              <a:gd name="connsiteY15" fmla="*/ 2009611 h 3267943"/>
              <a:gd name="connsiteX16" fmla="*/ 121406 w 2378157"/>
              <a:gd name="connsiteY16" fmla="*/ 1204732 h 3267943"/>
              <a:gd name="connsiteX17" fmla="*/ 53388 w 2378157"/>
              <a:gd name="connsiteY17" fmla="*/ 501879 h 3267943"/>
              <a:gd name="connsiteX18" fmla="*/ 53389 w 2378157"/>
              <a:gd name="connsiteY18" fmla="*/ 37090 h 3267943"/>
              <a:gd name="connsiteX19" fmla="*/ 256579 w 2378157"/>
              <a:gd name="connsiteY19" fmla="*/ 59 h 3267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2378157" h="3267943">
                <a:moveTo>
                  <a:pt x="256579" y="59"/>
                </a:moveTo>
                <a:cubicBezTo>
                  <a:pt x="402011" y="1516"/>
                  <a:pt x="587849" y="30005"/>
                  <a:pt x="744904" y="37090"/>
                </a:cubicBezTo>
                <a:cubicBezTo>
                  <a:pt x="996193" y="48426"/>
                  <a:pt x="1317389" y="105108"/>
                  <a:pt x="1561120" y="105108"/>
                </a:cubicBezTo>
                <a:cubicBezTo>
                  <a:pt x="1804851" y="105108"/>
                  <a:pt x="2071255" y="18196"/>
                  <a:pt x="2207291" y="37090"/>
                </a:cubicBezTo>
                <a:cubicBezTo>
                  <a:pt x="2343326" y="55983"/>
                  <a:pt x="2365999" y="59763"/>
                  <a:pt x="2377335" y="218471"/>
                </a:cubicBezTo>
                <a:cubicBezTo>
                  <a:pt x="2388672" y="377180"/>
                  <a:pt x="2279087" y="715380"/>
                  <a:pt x="2275308" y="989341"/>
                </a:cubicBezTo>
                <a:cubicBezTo>
                  <a:pt x="2271529" y="1263303"/>
                  <a:pt x="2350884" y="1582609"/>
                  <a:pt x="2354662" y="1862238"/>
                </a:cubicBezTo>
                <a:cubicBezTo>
                  <a:pt x="2358441" y="2141868"/>
                  <a:pt x="2303649" y="2451728"/>
                  <a:pt x="2297981" y="2667118"/>
                </a:cubicBezTo>
                <a:cubicBezTo>
                  <a:pt x="2292313" y="2882508"/>
                  <a:pt x="2350884" y="3060111"/>
                  <a:pt x="2320653" y="3154580"/>
                </a:cubicBezTo>
                <a:cubicBezTo>
                  <a:pt x="2290423" y="3249049"/>
                  <a:pt x="2233742" y="3224487"/>
                  <a:pt x="2116600" y="3233934"/>
                </a:cubicBezTo>
                <a:cubicBezTo>
                  <a:pt x="1999458" y="3243381"/>
                  <a:pt x="1784068" y="3205593"/>
                  <a:pt x="1617802" y="3211261"/>
                </a:cubicBezTo>
                <a:cubicBezTo>
                  <a:pt x="1451536" y="3216929"/>
                  <a:pt x="1328725" y="3267943"/>
                  <a:pt x="1119003" y="3267943"/>
                </a:cubicBezTo>
                <a:cubicBezTo>
                  <a:pt x="909281" y="3267943"/>
                  <a:pt x="527624" y="3226376"/>
                  <a:pt x="359469" y="3211261"/>
                </a:cubicBezTo>
                <a:cubicBezTo>
                  <a:pt x="191314" y="3196146"/>
                  <a:pt x="153526" y="3269832"/>
                  <a:pt x="110070" y="3177252"/>
                </a:cubicBezTo>
                <a:cubicBezTo>
                  <a:pt x="66614" y="3084672"/>
                  <a:pt x="110069" y="2850388"/>
                  <a:pt x="98733" y="2655781"/>
                </a:cubicBezTo>
                <a:cubicBezTo>
                  <a:pt x="87397" y="2461174"/>
                  <a:pt x="38273" y="2251452"/>
                  <a:pt x="42052" y="2009611"/>
                </a:cubicBezTo>
                <a:cubicBezTo>
                  <a:pt x="45831" y="1767769"/>
                  <a:pt x="119517" y="1456020"/>
                  <a:pt x="121406" y="1204732"/>
                </a:cubicBezTo>
                <a:cubicBezTo>
                  <a:pt x="123296" y="953444"/>
                  <a:pt x="62835" y="683261"/>
                  <a:pt x="53388" y="501879"/>
                </a:cubicBezTo>
                <a:cubicBezTo>
                  <a:pt x="43941" y="320498"/>
                  <a:pt x="-61864" y="114555"/>
                  <a:pt x="53389" y="37090"/>
                </a:cubicBezTo>
                <a:cubicBezTo>
                  <a:pt x="96609" y="8041"/>
                  <a:pt x="169321" y="-816"/>
                  <a:pt x="256579" y="59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961795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图片占位符 7"/>
          <p:cNvSpPr>
            <a:spLocks noGrp="1"/>
          </p:cNvSpPr>
          <p:nvPr>
            <p:ph type="pic" sz="quarter" idx="10"/>
          </p:nvPr>
        </p:nvSpPr>
        <p:spPr>
          <a:xfrm>
            <a:off x="6781100" y="1754269"/>
            <a:ext cx="4249759" cy="2015064"/>
          </a:xfrm>
          <a:custGeom>
            <a:avLst/>
            <a:gdLst>
              <a:gd name="connsiteX0" fmla="*/ 4028210 w 4249759"/>
              <a:gd name="connsiteY0" fmla="*/ 212 h 2015064"/>
              <a:gd name="connsiteX1" fmla="*/ 4201528 w 4249759"/>
              <a:gd name="connsiteY1" fmla="*/ 45238 h 2015064"/>
              <a:gd name="connsiteX2" fmla="*/ 4201528 w 4249759"/>
              <a:gd name="connsiteY2" fmla="*/ 631174 h 2015064"/>
              <a:gd name="connsiteX3" fmla="*/ 4113076 w 4249759"/>
              <a:gd name="connsiteY3" fmla="*/ 1322771 h 2015064"/>
              <a:gd name="connsiteX4" fmla="*/ 4201528 w 4249759"/>
              <a:gd name="connsiteY4" fmla="*/ 1870286 h 2015064"/>
              <a:gd name="connsiteX5" fmla="*/ 3965657 w 4249759"/>
              <a:gd name="connsiteY5" fmla="*/ 2014368 h 2015064"/>
              <a:gd name="connsiteX6" fmla="*/ 2963210 w 4249759"/>
              <a:gd name="connsiteY6" fmla="*/ 1927919 h 2015064"/>
              <a:gd name="connsiteX7" fmla="*/ 1828085 w 4249759"/>
              <a:gd name="connsiteY7" fmla="*/ 1995157 h 2015064"/>
              <a:gd name="connsiteX8" fmla="*/ 781411 w 4249759"/>
              <a:gd name="connsiteY8" fmla="*/ 1947130 h 2015064"/>
              <a:gd name="connsiteX9" fmla="*/ 147510 w 4249759"/>
              <a:gd name="connsiteY9" fmla="*/ 1966341 h 2015064"/>
              <a:gd name="connsiteX10" fmla="*/ 44317 w 4249759"/>
              <a:gd name="connsiteY10" fmla="*/ 1793441 h 2015064"/>
              <a:gd name="connsiteX11" fmla="*/ 73801 w 4249759"/>
              <a:gd name="connsiteY11" fmla="*/ 1370799 h 2015064"/>
              <a:gd name="connsiteX12" fmla="*/ 91 w 4249759"/>
              <a:gd name="connsiteY12" fmla="*/ 948156 h 2015064"/>
              <a:gd name="connsiteX13" fmla="*/ 59286 w 4249759"/>
              <a:gd name="connsiteY13" fmla="*/ 341482 h 2015064"/>
              <a:gd name="connsiteX14" fmla="*/ 88998 w 4249759"/>
              <a:gd name="connsiteY14" fmla="*/ 19476 h 2015064"/>
              <a:gd name="connsiteX15" fmla="*/ 796153 w 4249759"/>
              <a:gd name="connsiteY15" fmla="*/ 83659 h 2015064"/>
              <a:gd name="connsiteX16" fmla="*/ 1636440 w 4249759"/>
              <a:gd name="connsiteY16" fmla="*/ 35632 h 2015064"/>
              <a:gd name="connsiteX17" fmla="*/ 2683113 w 4249759"/>
              <a:gd name="connsiteY17" fmla="*/ 102871 h 2015064"/>
              <a:gd name="connsiteX18" fmla="*/ 3597110 w 4249759"/>
              <a:gd name="connsiteY18" fmla="*/ 45237 h 2015064"/>
              <a:gd name="connsiteX19" fmla="*/ 4028210 w 4249759"/>
              <a:gd name="connsiteY19" fmla="*/ 212 h 201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249759" h="2015064">
                <a:moveTo>
                  <a:pt x="4028210" y="212"/>
                </a:moveTo>
                <a:cubicBezTo>
                  <a:pt x="4102481" y="-1664"/>
                  <a:pt x="4163752" y="8617"/>
                  <a:pt x="4201528" y="45238"/>
                </a:cubicBezTo>
                <a:cubicBezTo>
                  <a:pt x="4302264" y="142894"/>
                  <a:pt x="4216269" y="418252"/>
                  <a:pt x="4201528" y="631174"/>
                </a:cubicBezTo>
                <a:cubicBezTo>
                  <a:pt x="4186786" y="844096"/>
                  <a:pt x="4113076" y="1116253"/>
                  <a:pt x="4113076" y="1322771"/>
                </a:cubicBezTo>
                <a:cubicBezTo>
                  <a:pt x="4113076" y="1529290"/>
                  <a:pt x="4226097" y="1755020"/>
                  <a:pt x="4201528" y="1870286"/>
                </a:cubicBezTo>
                <a:cubicBezTo>
                  <a:pt x="4176959" y="1985552"/>
                  <a:pt x="4172044" y="2004763"/>
                  <a:pt x="3965657" y="2014368"/>
                </a:cubicBezTo>
                <a:cubicBezTo>
                  <a:pt x="3759271" y="2023974"/>
                  <a:pt x="3319472" y="1931120"/>
                  <a:pt x="2963210" y="1927919"/>
                </a:cubicBezTo>
                <a:cubicBezTo>
                  <a:pt x="2606947" y="1924717"/>
                  <a:pt x="2191718" y="1991955"/>
                  <a:pt x="1828085" y="1995157"/>
                </a:cubicBezTo>
                <a:cubicBezTo>
                  <a:pt x="1464452" y="1998359"/>
                  <a:pt x="1061506" y="1951933"/>
                  <a:pt x="781411" y="1947130"/>
                </a:cubicBezTo>
                <a:cubicBezTo>
                  <a:pt x="501315" y="1942327"/>
                  <a:pt x="270359" y="1991955"/>
                  <a:pt x="147510" y="1966341"/>
                </a:cubicBezTo>
                <a:cubicBezTo>
                  <a:pt x="24661" y="1940726"/>
                  <a:pt x="56601" y="1892698"/>
                  <a:pt x="44317" y="1793441"/>
                </a:cubicBezTo>
                <a:cubicBezTo>
                  <a:pt x="32032" y="1694184"/>
                  <a:pt x="81172" y="1511680"/>
                  <a:pt x="73801" y="1370799"/>
                </a:cubicBezTo>
                <a:cubicBezTo>
                  <a:pt x="66430" y="1229918"/>
                  <a:pt x="2510" y="1119709"/>
                  <a:pt x="91" y="948156"/>
                </a:cubicBezTo>
                <a:cubicBezTo>
                  <a:pt x="-2328" y="776603"/>
                  <a:pt x="44468" y="496262"/>
                  <a:pt x="59286" y="341482"/>
                </a:cubicBezTo>
                <a:cubicBezTo>
                  <a:pt x="74104" y="186702"/>
                  <a:pt x="-33813" y="62447"/>
                  <a:pt x="88998" y="19476"/>
                </a:cubicBezTo>
                <a:cubicBezTo>
                  <a:pt x="211809" y="-23494"/>
                  <a:pt x="538246" y="80967"/>
                  <a:pt x="796153" y="83659"/>
                </a:cubicBezTo>
                <a:cubicBezTo>
                  <a:pt x="1054060" y="86352"/>
                  <a:pt x="1321947" y="32430"/>
                  <a:pt x="1636440" y="35632"/>
                </a:cubicBezTo>
                <a:cubicBezTo>
                  <a:pt x="1950933" y="38834"/>
                  <a:pt x="2356335" y="101270"/>
                  <a:pt x="2683113" y="102871"/>
                </a:cubicBezTo>
                <a:cubicBezTo>
                  <a:pt x="3009891" y="104472"/>
                  <a:pt x="3361240" y="53242"/>
                  <a:pt x="3597110" y="45237"/>
                </a:cubicBezTo>
                <a:cubicBezTo>
                  <a:pt x="3744529" y="40235"/>
                  <a:pt x="3904425" y="3339"/>
                  <a:pt x="4028210" y="21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  <p:sp>
        <p:nvSpPr>
          <p:cNvPr id="9" name="图片占位符 8"/>
          <p:cNvSpPr>
            <a:spLocks noGrp="1"/>
          </p:cNvSpPr>
          <p:nvPr>
            <p:ph type="pic" sz="quarter" idx="11"/>
          </p:nvPr>
        </p:nvSpPr>
        <p:spPr>
          <a:xfrm>
            <a:off x="6781100" y="4119685"/>
            <a:ext cx="4249759" cy="2015064"/>
          </a:xfrm>
          <a:custGeom>
            <a:avLst/>
            <a:gdLst>
              <a:gd name="connsiteX0" fmla="*/ 4028210 w 4249759"/>
              <a:gd name="connsiteY0" fmla="*/ 212 h 2015064"/>
              <a:gd name="connsiteX1" fmla="*/ 4201528 w 4249759"/>
              <a:gd name="connsiteY1" fmla="*/ 45238 h 2015064"/>
              <a:gd name="connsiteX2" fmla="*/ 4201528 w 4249759"/>
              <a:gd name="connsiteY2" fmla="*/ 631174 h 2015064"/>
              <a:gd name="connsiteX3" fmla="*/ 4113076 w 4249759"/>
              <a:gd name="connsiteY3" fmla="*/ 1322771 h 2015064"/>
              <a:gd name="connsiteX4" fmla="*/ 4201528 w 4249759"/>
              <a:gd name="connsiteY4" fmla="*/ 1870286 h 2015064"/>
              <a:gd name="connsiteX5" fmla="*/ 3965657 w 4249759"/>
              <a:gd name="connsiteY5" fmla="*/ 2014368 h 2015064"/>
              <a:gd name="connsiteX6" fmla="*/ 2963210 w 4249759"/>
              <a:gd name="connsiteY6" fmla="*/ 1927919 h 2015064"/>
              <a:gd name="connsiteX7" fmla="*/ 1828085 w 4249759"/>
              <a:gd name="connsiteY7" fmla="*/ 1995157 h 2015064"/>
              <a:gd name="connsiteX8" fmla="*/ 781411 w 4249759"/>
              <a:gd name="connsiteY8" fmla="*/ 1947130 h 2015064"/>
              <a:gd name="connsiteX9" fmla="*/ 147510 w 4249759"/>
              <a:gd name="connsiteY9" fmla="*/ 1966341 h 2015064"/>
              <a:gd name="connsiteX10" fmla="*/ 44317 w 4249759"/>
              <a:gd name="connsiteY10" fmla="*/ 1793441 h 2015064"/>
              <a:gd name="connsiteX11" fmla="*/ 73801 w 4249759"/>
              <a:gd name="connsiteY11" fmla="*/ 1370799 h 2015064"/>
              <a:gd name="connsiteX12" fmla="*/ 91 w 4249759"/>
              <a:gd name="connsiteY12" fmla="*/ 948156 h 2015064"/>
              <a:gd name="connsiteX13" fmla="*/ 59286 w 4249759"/>
              <a:gd name="connsiteY13" fmla="*/ 341482 h 2015064"/>
              <a:gd name="connsiteX14" fmla="*/ 88998 w 4249759"/>
              <a:gd name="connsiteY14" fmla="*/ 19476 h 2015064"/>
              <a:gd name="connsiteX15" fmla="*/ 796153 w 4249759"/>
              <a:gd name="connsiteY15" fmla="*/ 83660 h 2015064"/>
              <a:gd name="connsiteX16" fmla="*/ 1636440 w 4249759"/>
              <a:gd name="connsiteY16" fmla="*/ 35632 h 2015064"/>
              <a:gd name="connsiteX17" fmla="*/ 2683113 w 4249759"/>
              <a:gd name="connsiteY17" fmla="*/ 102871 h 2015064"/>
              <a:gd name="connsiteX18" fmla="*/ 3597110 w 4249759"/>
              <a:gd name="connsiteY18" fmla="*/ 45237 h 2015064"/>
              <a:gd name="connsiteX19" fmla="*/ 4028210 w 4249759"/>
              <a:gd name="connsiteY19" fmla="*/ 212 h 2015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249759" h="2015064">
                <a:moveTo>
                  <a:pt x="4028210" y="212"/>
                </a:moveTo>
                <a:cubicBezTo>
                  <a:pt x="4102481" y="-1664"/>
                  <a:pt x="4163752" y="8617"/>
                  <a:pt x="4201528" y="45238"/>
                </a:cubicBezTo>
                <a:cubicBezTo>
                  <a:pt x="4302264" y="142894"/>
                  <a:pt x="4216269" y="418252"/>
                  <a:pt x="4201528" y="631174"/>
                </a:cubicBezTo>
                <a:cubicBezTo>
                  <a:pt x="4186786" y="844096"/>
                  <a:pt x="4113076" y="1116253"/>
                  <a:pt x="4113076" y="1322771"/>
                </a:cubicBezTo>
                <a:cubicBezTo>
                  <a:pt x="4113076" y="1529290"/>
                  <a:pt x="4226097" y="1755020"/>
                  <a:pt x="4201528" y="1870286"/>
                </a:cubicBezTo>
                <a:cubicBezTo>
                  <a:pt x="4176959" y="1985552"/>
                  <a:pt x="4172044" y="2004763"/>
                  <a:pt x="3965657" y="2014368"/>
                </a:cubicBezTo>
                <a:cubicBezTo>
                  <a:pt x="3759271" y="2023974"/>
                  <a:pt x="3319472" y="1931120"/>
                  <a:pt x="2963210" y="1927919"/>
                </a:cubicBezTo>
                <a:cubicBezTo>
                  <a:pt x="2606947" y="1924717"/>
                  <a:pt x="2191718" y="1991955"/>
                  <a:pt x="1828085" y="1995157"/>
                </a:cubicBezTo>
                <a:cubicBezTo>
                  <a:pt x="1464452" y="1998359"/>
                  <a:pt x="1061506" y="1951933"/>
                  <a:pt x="781411" y="1947130"/>
                </a:cubicBezTo>
                <a:cubicBezTo>
                  <a:pt x="501315" y="1942327"/>
                  <a:pt x="270359" y="1991955"/>
                  <a:pt x="147510" y="1966341"/>
                </a:cubicBezTo>
                <a:cubicBezTo>
                  <a:pt x="24661" y="1940726"/>
                  <a:pt x="56601" y="1892698"/>
                  <a:pt x="44317" y="1793441"/>
                </a:cubicBezTo>
                <a:cubicBezTo>
                  <a:pt x="32032" y="1694184"/>
                  <a:pt x="81172" y="1511680"/>
                  <a:pt x="73801" y="1370799"/>
                </a:cubicBezTo>
                <a:cubicBezTo>
                  <a:pt x="66430" y="1229918"/>
                  <a:pt x="2510" y="1119709"/>
                  <a:pt x="91" y="948156"/>
                </a:cubicBezTo>
                <a:cubicBezTo>
                  <a:pt x="-2328" y="776603"/>
                  <a:pt x="44468" y="496262"/>
                  <a:pt x="59286" y="341482"/>
                </a:cubicBezTo>
                <a:cubicBezTo>
                  <a:pt x="74104" y="186702"/>
                  <a:pt x="-33813" y="62447"/>
                  <a:pt x="88998" y="19476"/>
                </a:cubicBezTo>
                <a:cubicBezTo>
                  <a:pt x="211809" y="-23494"/>
                  <a:pt x="538246" y="80967"/>
                  <a:pt x="796153" y="83660"/>
                </a:cubicBezTo>
                <a:cubicBezTo>
                  <a:pt x="1054060" y="86352"/>
                  <a:pt x="1321947" y="32430"/>
                  <a:pt x="1636440" y="35632"/>
                </a:cubicBezTo>
                <a:cubicBezTo>
                  <a:pt x="1950933" y="38834"/>
                  <a:pt x="2356335" y="101270"/>
                  <a:pt x="2683113" y="102871"/>
                </a:cubicBezTo>
                <a:cubicBezTo>
                  <a:pt x="3009891" y="104472"/>
                  <a:pt x="3361240" y="53242"/>
                  <a:pt x="3597110" y="45237"/>
                </a:cubicBezTo>
                <a:cubicBezTo>
                  <a:pt x="3744529" y="40235"/>
                  <a:pt x="3904425" y="3339"/>
                  <a:pt x="4028210" y="212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13241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933" t="23588" r="11055" b="29665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3881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6" r:id="rId4"/>
    <p:sldLayoutId id="2147483665" r:id="rId5"/>
    <p:sldLayoutId id="2147483664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emf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5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7.png"/><Relationship Id="rId4" Type="http://schemas.openxmlformats.org/officeDocument/2006/relationships/image" Target="../media/image1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 rot="5400000">
            <a:off x="5857793" y="3582679"/>
            <a:ext cx="456170" cy="1587785"/>
          </a:xfrm>
          <a:custGeom>
            <a:avLst/>
            <a:gdLst>
              <a:gd name="connsiteX0" fmla="*/ 145407 w 2991259"/>
              <a:gd name="connsiteY0" fmla="*/ 119556 h 4140013"/>
              <a:gd name="connsiteX1" fmla="*/ 900150 w 2991259"/>
              <a:gd name="connsiteY1" fmla="*/ 3441 h 4140013"/>
              <a:gd name="connsiteX2" fmla="*/ 1945178 w 2991259"/>
              <a:gd name="connsiteY2" fmla="*/ 90527 h 4140013"/>
              <a:gd name="connsiteX3" fmla="*/ 2772493 w 2991259"/>
              <a:gd name="connsiteY3" fmla="*/ 3441 h 4140013"/>
              <a:gd name="connsiteX4" fmla="*/ 2990207 w 2991259"/>
              <a:gd name="connsiteY4" fmla="*/ 235670 h 4140013"/>
              <a:gd name="connsiteX5" fmla="*/ 2859578 w 2991259"/>
              <a:gd name="connsiteY5" fmla="*/ 1222641 h 4140013"/>
              <a:gd name="connsiteX6" fmla="*/ 2961178 w 2991259"/>
              <a:gd name="connsiteY6" fmla="*/ 2340241 h 4140013"/>
              <a:gd name="connsiteX7" fmla="*/ 2888607 w 2991259"/>
              <a:gd name="connsiteY7" fmla="*/ 3370756 h 4140013"/>
              <a:gd name="connsiteX8" fmla="*/ 2917635 w 2991259"/>
              <a:gd name="connsiteY8" fmla="*/ 3994870 h 4140013"/>
              <a:gd name="connsiteX9" fmla="*/ 2656378 w 2991259"/>
              <a:gd name="connsiteY9" fmla="*/ 4096470 h 4140013"/>
              <a:gd name="connsiteX10" fmla="*/ 2017750 w 2991259"/>
              <a:gd name="connsiteY10" fmla="*/ 4067441 h 4140013"/>
              <a:gd name="connsiteX11" fmla="*/ 1379121 w 2991259"/>
              <a:gd name="connsiteY11" fmla="*/ 4140013 h 4140013"/>
              <a:gd name="connsiteX12" fmla="*/ 406664 w 2991259"/>
              <a:gd name="connsiteY12" fmla="*/ 4067441 h 4140013"/>
              <a:gd name="connsiteX13" fmla="*/ 87350 w 2991259"/>
              <a:gd name="connsiteY13" fmla="*/ 4023898 h 4140013"/>
              <a:gd name="connsiteX14" fmla="*/ 72835 w 2991259"/>
              <a:gd name="connsiteY14" fmla="*/ 3356241 h 4140013"/>
              <a:gd name="connsiteX15" fmla="*/ 264 w 2991259"/>
              <a:gd name="connsiteY15" fmla="*/ 2528927 h 4140013"/>
              <a:gd name="connsiteX16" fmla="*/ 101864 w 2991259"/>
              <a:gd name="connsiteY16" fmla="*/ 1498413 h 4140013"/>
              <a:gd name="connsiteX17" fmla="*/ 14778 w 2991259"/>
              <a:gd name="connsiteY17" fmla="*/ 598527 h 4140013"/>
              <a:gd name="connsiteX18" fmla="*/ 29293 w 2991259"/>
              <a:gd name="connsiteY18" fmla="*/ 105041 h 4140013"/>
              <a:gd name="connsiteX19" fmla="*/ 145407 w 2991259"/>
              <a:gd name="connsiteY19" fmla="*/ 119556 h 4140013"/>
              <a:gd name="connsiteX0" fmla="*/ 72631 w 3034597"/>
              <a:gd name="connsiteY0" fmla="*/ 105041 h 4140013"/>
              <a:gd name="connsiteX1" fmla="*/ 943488 w 3034597"/>
              <a:gd name="connsiteY1" fmla="*/ 3441 h 4140013"/>
              <a:gd name="connsiteX2" fmla="*/ 1988516 w 3034597"/>
              <a:gd name="connsiteY2" fmla="*/ 90527 h 4140013"/>
              <a:gd name="connsiteX3" fmla="*/ 2815831 w 3034597"/>
              <a:gd name="connsiteY3" fmla="*/ 3441 h 4140013"/>
              <a:gd name="connsiteX4" fmla="*/ 3033545 w 3034597"/>
              <a:gd name="connsiteY4" fmla="*/ 235670 h 4140013"/>
              <a:gd name="connsiteX5" fmla="*/ 2902916 w 3034597"/>
              <a:gd name="connsiteY5" fmla="*/ 1222641 h 4140013"/>
              <a:gd name="connsiteX6" fmla="*/ 3004516 w 3034597"/>
              <a:gd name="connsiteY6" fmla="*/ 2340241 h 4140013"/>
              <a:gd name="connsiteX7" fmla="*/ 2931945 w 3034597"/>
              <a:gd name="connsiteY7" fmla="*/ 3370756 h 4140013"/>
              <a:gd name="connsiteX8" fmla="*/ 2960973 w 3034597"/>
              <a:gd name="connsiteY8" fmla="*/ 3994870 h 4140013"/>
              <a:gd name="connsiteX9" fmla="*/ 2699716 w 3034597"/>
              <a:gd name="connsiteY9" fmla="*/ 4096470 h 4140013"/>
              <a:gd name="connsiteX10" fmla="*/ 2061088 w 3034597"/>
              <a:gd name="connsiteY10" fmla="*/ 4067441 h 4140013"/>
              <a:gd name="connsiteX11" fmla="*/ 1422459 w 3034597"/>
              <a:gd name="connsiteY11" fmla="*/ 4140013 h 4140013"/>
              <a:gd name="connsiteX12" fmla="*/ 450002 w 3034597"/>
              <a:gd name="connsiteY12" fmla="*/ 4067441 h 4140013"/>
              <a:gd name="connsiteX13" fmla="*/ 130688 w 3034597"/>
              <a:gd name="connsiteY13" fmla="*/ 4023898 h 4140013"/>
              <a:gd name="connsiteX14" fmla="*/ 116173 w 3034597"/>
              <a:gd name="connsiteY14" fmla="*/ 3356241 h 4140013"/>
              <a:gd name="connsiteX15" fmla="*/ 43602 w 3034597"/>
              <a:gd name="connsiteY15" fmla="*/ 2528927 h 4140013"/>
              <a:gd name="connsiteX16" fmla="*/ 145202 w 3034597"/>
              <a:gd name="connsiteY16" fmla="*/ 1498413 h 4140013"/>
              <a:gd name="connsiteX17" fmla="*/ 58116 w 3034597"/>
              <a:gd name="connsiteY17" fmla="*/ 598527 h 4140013"/>
              <a:gd name="connsiteX18" fmla="*/ 72631 w 3034597"/>
              <a:gd name="connsiteY18" fmla="*/ 105041 h 4140013"/>
              <a:gd name="connsiteX0" fmla="*/ 68354 w 3044834"/>
              <a:gd name="connsiteY0" fmla="*/ 47486 h 4184058"/>
              <a:gd name="connsiteX1" fmla="*/ 953725 w 3044834"/>
              <a:gd name="connsiteY1" fmla="*/ 47486 h 4184058"/>
              <a:gd name="connsiteX2" fmla="*/ 1998753 w 3044834"/>
              <a:gd name="connsiteY2" fmla="*/ 134572 h 4184058"/>
              <a:gd name="connsiteX3" fmla="*/ 2826068 w 3044834"/>
              <a:gd name="connsiteY3" fmla="*/ 47486 h 4184058"/>
              <a:gd name="connsiteX4" fmla="*/ 3043782 w 3044834"/>
              <a:gd name="connsiteY4" fmla="*/ 279715 h 4184058"/>
              <a:gd name="connsiteX5" fmla="*/ 2913153 w 3044834"/>
              <a:gd name="connsiteY5" fmla="*/ 1266686 h 4184058"/>
              <a:gd name="connsiteX6" fmla="*/ 3014753 w 3044834"/>
              <a:gd name="connsiteY6" fmla="*/ 2384286 h 4184058"/>
              <a:gd name="connsiteX7" fmla="*/ 2942182 w 3044834"/>
              <a:gd name="connsiteY7" fmla="*/ 3414801 h 4184058"/>
              <a:gd name="connsiteX8" fmla="*/ 2971210 w 3044834"/>
              <a:gd name="connsiteY8" fmla="*/ 4038915 h 4184058"/>
              <a:gd name="connsiteX9" fmla="*/ 2709953 w 3044834"/>
              <a:gd name="connsiteY9" fmla="*/ 4140515 h 4184058"/>
              <a:gd name="connsiteX10" fmla="*/ 2071325 w 3044834"/>
              <a:gd name="connsiteY10" fmla="*/ 4111486 h 4184058"/>
              <a:gd name="connsiteX11" fmla="*/ 1432696 w 3044834"/>
              <a:gd name="connsiteY11" fmla="*/ 4184058 h 4184058"/>
              <a:gd name="connsiteX12" fmla="*/ 460239 w 3044834"/>
              <a:gd name="connsiteY12" fmla="*/ 4111486 h 4184058"/>
              <a:gd name="connsiteX13" fmla="*/ 140925 w 3044834"/>
              <a:gd name="connsiteY13" fmla="*/ 4067943 h 4184058"/>
              <a:gd name="connsiteX14" fmla="*/ 126410 w 3044834"/>
              <a:gd name="connsiteY14" fmla="*/ 3400286 h 4184058"/>
              <a:gd name="connsiteX15" fmla="*/ 53839 w 3044834"/>
              <a:gd name="connsiteY15" fmla="*/ 2572972 h 4184058"/>
              <a:gd name="connsiteX16" fmla="*/ 155439 w 3044834"/>
              <a:gd name="connsiteY16" fmla="*/ 1542458 h 4184058"/>
              <a:gd name="connsiteX17" fmla="*/ 68353 w 3044834"/>
              <a:gd name="connsiteY17" fmla="*/ 642572 h 4184058"/>
              <a:gd name="connsiteX18" fmla="*/ 68354 w 3044834"/>
              <a:gd name="connsiteY18" fmla="*/ 47486 h 4184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44834" h="4184058">
                <a:moveTo>
                  <a:pt x="68354" y="47486"/>
                </a:moveTo>
                <a:cubicBezTo>
                  <a:pt x="215916" y="-51695"/>
                  <a:pt x="631992" y="32972"/>
                  <a:pt x="953725" y="47486"/>
                </a:cubicBezTo>
                <a:cubicBezTo>
                  <a:pt x="1275458" y="62000"/>
                  <a:pt x="1686696" y="134572"/>
                  <a:pt x="1998753" y="134572"/>
                </a:cubicBezTo>
                <a:cubicBezTo>
                  <a:pt x="2310810" y="134572"/>
                  <a:pt x="2651897" y="23296"/>
                  <a:pt x="2826068" y="47486"/>
                </a:cubicBezTo>
                <a:cubicBezTo>
                  <a:pt x="3000239" y="71676"/>
                  <a:pt x="3029268" y="76515"/>
                  <a:pt x="3043782" y="279715"/>
                </a:cubicBezTo>
                <a:cubicBezTo>
                  <a:pt x="3058296" y="482915"/>
                  <a:pt x="2917991" y="915924"/>
                  <a:pt x="2913153" y="1266686"/>
                </a:cubicBezTo>
                <a:cubicBezTo>
                  <a:pt x="2908315" y="1617448"/>
                  <a:pt x="3009915" y="2026267"/>
                  <a:pt x="3014753" y="2384286"/>
                </a:cubicBezTo>
                <a:cubicBezTo>
                  <a:pt x="3019591" y="2742305"/>
                  <a:pt x="2949439" y="3139030"/>
                  <a:pt x="2942182" y="3414801"/>
                </a:cubicBezTo>
                <a:cubicBezTo>
                  <a:pt x="2934925" y="3690572"/>
                  <a:pt x="3009915" y="3917963"/>
                  <a:pt x="2971210" y="4038915"/>
                </a:cubicBezTo>
                <a:cubicBezTo>
                  <a:pt x="2932505" y="4159867"/>
                  <a:pt x="2859934" y="4128420"/>
                  <a:pt x="2709953" y="4140515"/>
                </a:cubicBezTo>
                <a:cubicBezTo>
                  <a:pt x="2559972" y="4152610"/>
                  <a:pt x="2284201" y="4104229"/>
                  <a:pt x="2071325" y="4111486"/>
                </a:cubicBezTo>
                <a:cubicBezTo>
                  <a:pt x="1858449" y="4118743"/>
                  <a:pt x="1701210" y="4184058"/>
                  <a:pt x="1432696" y="4184058"/>
                </a:cubicBezTo>
                <a:cubicBezTo>
                  <a:pt x="1164182" y="4184058"/>
                  <a:pt x="675534" y="4130838"/>
                  <a:pt x="460239" y="4111486"/>
                </a:cubicBezTo>
                <a:cubicBezTo>
                  <a:pt x="244944" y="4092134"/>
                  <a:pt x="196563" y="4186476"/>
                  <a:pt x="140925" y="4067943"/>
                </a:cubicBezTo>
                <a:cubicBezTo>
                  <a:pt x="85287" y="3949410"/>
                  <a:pt x="140924" y="3649448"/>
                  <a:pt x="126410" y="3400286"/>
                </a:cubicBezTo>
                <a:cubicBezTo>
                  <a:pt x="111896" y="3151124"/>
                  <a:pt x="49001" y="2882610"/>
                  <a:pt x="53839" y="2572972"/>
                </a:cubicBezTo>
                <a:cubicBezTo>
                  <a:pt x="58677" y="2263334"/>
                  <a:pt x="153020" y="1864191"/>
                  <a:pt x="155439" y="1542458"/>
                </a:cubicBezTo>
                <a:cubicBezTo>
                  <a:pt x="157858" y="1220725"/>
                  <a:pt x="80448" y="874801"/>
                  <a:pt x="68353" y="642572"/>
                </a:cubicBezTo>
                <a:cubicBezTo>
                  <a:pt x="56258" y="410343"/>
                  <a:pt x="-79208" y="146667"/>
                  <a:pt x="68354" y="47486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rgbClr val="D419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微软雅黑"/>
              <a:cs typeface="+mn-cs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95347" y="2572160"/>
            <a:ext cx="4801314" cy="147732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南科實中</a:t>
            </a:r>
            <a:endParaRPr kumimoji="0" lang="en-US" altLang="zh-TW" sz="4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汉仪夏日体W" panose="00020600040101010101" pitchFamily="18" charset="-122"/>
              <a:ea typeface="汉仪夏日体W" panose="00020600040101010101" pitchFamily="18" charset="-122"/>
              <a:cs typeface="经典综艺体简" panose="02010609000101010101" pitchFamily="49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學</a:t>
            </a:r>
            <a:r>
              <a:rPr kumimoji="0" lang="zh-TW" alt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測科目選考系統</a:t>
            </a:r>
            <a:endParaRPr kumimoji="0" lang="zh-CN" altLang="en-US" sz="4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汉仪夏日体W" panose="00020600040101010101" pitchFamily="18" charset="-122"/>
              <a:ea typeface="汉仪夏日体W" panose="00020600040101010101" pitchFamily="18" charset="-122"/>
              <a:cs typeface="经典综艺体简" panose="0201060900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6585" y="4208836"/>
            <a:ext cx="1338829" cy="3231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5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/>
                <a:ea typeface="微软雅黑"/>
                <a:cs typeface="经典综艺体简" panose="02010609000101010101" pitchFamily="49" charset="-122"/>
              </a:rPr>
              <a:t>學生操作說明</a:t>
            </a:r>
            <a:endParaRPr kumimoji="0" lang="zh-CN" altLang="en-US" sz="15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/>
              <a:ea typeface="微软雅黑"/>
              <a:cs typeface="经典综艺体简" panose="0201060900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1032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任意多边形 10"/>
          <p:cNvSpPr/>
          <p:nvPr/>
        </p:nvSpPr>
        <p:spPr>
          <a:xfrm rot="5400000">
            <a:off x="1577522" y="2100873"/>
            <a:ext cx="1983755" cy="2589223"/>
          </a:xfrm>
          <a:custGeom>
            <a:avLst/>
            <a:gdLst>
              <a:gd name="connsiteX0" fmla="*/ 145407 w 2991259"/>
              <a:gd name="connsiteY0" fmla="*/ 119556 h 4140013"/>
              <a:gd name="connsiteX1" fmla="*/ 900150 w 2991259"/>
              <a:gd name="connsiteY1" fmla="*/ 3441 h 4140013"/>
              <a:gd name="connsiteX2" fmla="*/ 1945178 w 2991259"/>
              <a:gd name="connsiteY2" fmla="*/ 90527 h 4140013"/>
              <a:gd name="connsiteX3" fmla="*/ 2772493 w 2991259"/>
              <a:gd name="connsiteY3" fmla="*/ 3441 h 4140013"/>
              <a:gd name="connsiteX4" fmla="*/ 2990207 w 2991259"/>
              <a:gd name="connsiteY4" fmla="*/ 235670 h 4140013"/>
              <a:gd name="connsiteX5" fmla="*/ 2859578 w 2991259"/>
              <a:gd name="connsiteY5" fmla="*/ 1222641 h 4140013"/>
              <a:gd name="connsiteX6" fmla="*/ 2961178 w 2991259"/>
              <a:gd name="connsiteY6" fmla="*/ 2340241 h 4140013"/>
              <a:gd name="connsiteX7" fmla="*/ 2888607 w 2991259"/>
              <a:gd name="connsiteY7" fmla="*/ 3370756 h 4140013"/>
              <a:gd name="connsiteX8" fmla="*/ 2917635 w 2991259"/>
              <a:gd name="connsiteY8" fmla="*/ 3994870 h 4140013"/>
              <a:gd name="connsiteX9" fmla="*/ 2656378 w 2991259"/>
              <a:gd name="connsiteY9" fmla="*/ 4096470 h 4140013"/>
              <a:gd name="connsiteX10" fmla="*/ 2017750 w 2991259"/>
              <a:gd name="connsiteY10" fmla="*/ 4067441 h 4140013"/>
              <a:gd name="connsiteX11" fmla="*/ 1379121 w 2991259"/>
              <a:gd name="connsiteY11" fmla="*/ 4140013 h 4140013"/>
              <a:gd name="connsiteX12" fmla="*/ 406664 w 2991259"/>
              <a:gd name="connsiteY12" fmla="*/ 4067441 h 4140013"/>
              <a:gd name="connsiteX13" fmla="*/ 87350 w 2991259"/>
              <a:gd name="connsiteY13" fmla="*/ 4023898 h 4140013"/>
              <a:gd name="connsiteX14" fmla="*/ 72835 w 2991259"/>
              <a:gd name="connsiteY14" fmla="*/ 3356241 h 4140013"/>
              <a:gd name="connsiteX15" fmla="*/ 264 w 2991259"/>
              <a:gd name="connsiteY15" fmla="*/ 2528927 h 4140013"/>
              <a:gd name="connsiteX16" fmla="*/ 101864 w 2991259"/>
              <a:gd name="connsiteY16" fmla="*/ 1498413 h 4140013"/>
              <a:gd name="connsiteX17" fmla="*/ 14778 w 2991259"/>
              <a:gd name="connsiteY17" fmla="*/ 598527 h 4140013"/>
              <a:gd name="connsiteX18" fmla="*/ 29293 w 2991259"/>
              <a:gd name="connsiteY18" fmla="*/ 105041 h 4140013"/>
              <a:gd name="connsiteX19" fmla="*/ 145407 w 2991259"/>
              <a:gd name="connsiteY19" fmla="*/ 119556 h 4140013"/>
              <a:gd name="connsiteX0" fmla="*/ 72631 w 3034597"/>
              <a:gd name="connsiteY0" fmla="*/ 105041 h 4140013"/>
              <a:gd name="connsiteX1" fmla="*/ 943488 w 3034597"/>
              <a:gd name="connsiteY1" fmla="*/ 3441 h 4140013"/>
              <a:gd name="connsiteX2" fmla="*/ 1988516 w 3034597"/>
              <a:gd name="connsiteY2" fmla="*/ 90527 h 4140013"/>
              <a:gd name="connsiteX3" fmla="*/ 2815831 w 3034597"/>
              <a:gd name="connsiteY3" fmla="*/ 3441 h 4140013"/>
              <a:gd name="connsiteX4" fmla="*/ 3033545 w 3034597"/>
              <a:gd name="connsiteY4" fmla="*/ 235670 h 4140013"/>
              <a:gd name="connsiteX5" fmla="*/ 2902916 w 3034597"/>
              <a:gd name="connsiteY5" fmla="*/ 1222641 h 4140013"/>
              <a:gd name="connsiteX6" fmla="*/ 3004516 w 3034597"/>
              <a:gd name="connsiteY6" fmla="*/ 2340241 h 4140013"/>
              <a:gd name="connsiteX7" fmla="*/ 2931945 w 3034597"/>
              <a:gd name="connsiteY7" fmla="*/ 3370756 h 4140013"/>
              <a:gd name="connsiteX8" fmla="*/ 2960973 w 3034597"/>
              <a:gd name="connsiteY8" fmla="*/ 3994870 h 4140013"/>
              <a:gd name="connsiteX9" fmla="*/ 2699716 w 3034597"/>
              <a:gd name="connsiteY9" fmla="*/ 4096470 h 4140013"/>
              <a:gd name="connsiteX10" fmla="*/ 2061088 w 3034597"/>
              <a:gd name="connsiteY10" fmla="*/ 4067441 h 4140013"/>
              <a:gd name="connsiteX11" fmla="*/ 1422459 w 3034597"/>
              <a:gd name="connsiteY11" fmla="*/ 4140013 h 4140013"/>
              <a:gd name="connsiteX12" fmla="*/ 450002 w 3034597"/>
              <a:gd name="connsiteY12" fmla="*/ 4067441 h 4140013"/>
              <a:gd name="connsiteX13" fmla="*/ 130688 w 3034597"/>
              <a:gd name="connsiteY13" fmla="*/ 4023898 h 4140013"/>
              <a:gd name="connsiteX14" fmla="*/ 116173 w 3034597"/>
              <a:gd name="connsiteY14" fmla="*/ 3356241 h 4140013"/>
              <a:gd name="connsiteX15" fmla="*/ 43602 w 3034597"/>
              <a:gd name="connsiteY15" fmla="*/ 2528927 h 4140013"/>
              <a:gd name="connsiteX16" fmla="*/ 145202 w 3034597"/>
              <a:gd name="connsiteY16" fmla="*/ 1498413 h 4140013"/>
              <a:gd name="connsiteX17" fmla="*/ 58116 w 3034597"/>
              <a:gd name="connsiteY17" fmla="*/ 598527 h 4140013"/>
              <a:gd name="connsiteX18" fmla="*/ 72631 w 3034597"/>
              <a:gd name="connsiteY18" fmla="*/ 105041 h 4140013"/>
              <a:gd name="connsiteX0" fmla="*/ 68354 w 3044834"/>
              <a:gd name="connsiteY0" fmla="*/ 47486 h 4184058"/>
              <a:gd name="connsiteX1" fmla="*/ 953725 w 3044834"/>
              <a:gd name="connsiteY1" fmla="*/ 47486 h 4184058"/>
              <a:gd name="connsiteX2" fmla="*/ 1998753 w 3044834"/>
              <a:gd name="connsiteY2" fmla="*/ 134572 h 4184058"/>
              <a:gd name="connsiteX3" fmla="*/ 2826068 w 3044834"/>
              <a:gd name="connsiteY3" fmla="*/ 47486 h 4184058"/>
              <a:gd name="connsiteX4" fmla="*/ 3043782 w 3044834"/>
              <a:gd name="connsiteY4" fmla="*/ 279715 h 4184058"/>
              <a:gd name="connsiteX5" fmla="*/ 2913153 w 3044834"/>
              <a:gd name="connsiteY5" fmla="*/ 1266686 h 4184058"/>
              <a:gd name="connsiteX6" fmla="*/ 3014753 w 3044834"/>
              <a:gd name="connsiteY6" fmla="*/ 2384286 h 4184058"/>
              <a:gd name="connsiteX7" fmla="*/ 2942182 w 3044834"/>
              <a:gd name="connsiteY7" fmla="*/ 3414801 h 4184058"/>
              <a:gd name="connsiteX8" fmla="*/ 2971210 w 3044834"/>
              <a:gd name="connsiteY8" fmla="*/ 4038915 h 4184058"/>
              <a:gd name="connsiteX9" fmla="*/ 2709953 w 3044834"/>
              <a:gd name="connsiteY9" fmla="*/ 4140515 h 4184058"/>
              <a:gd name="connsiteX10" fmla="*/ 2071325 w 3044834"/>
              <a:gd name="connsiteY10" fmla="*/ 4111486 h 4184058"/>
              <a:gd name="connsiteX11" fmla="*/ 1432696 w 3044834"/>
              <a:gd name="connsiteY11" fmla="*/ 4184058 h 4184058"/>
              <a:gd name="connsiteX12" fmla="*/ 460239 w 3044834"/>
              <a:gd name="connsiteY12" fmla="*/ 4111486 h 4184058"/>
              <a:gd name="connsiteX13" fmla="*/ 140925 w 3044834"/>
              <a:gd name="connsiteY13" fmla="*/ 4067943 h 4184058"/>
              <a:gd name="connsiteX14" fmla="*/ 126410 w 3044834"/>
              <a:gd name="connsiteY14" fmla="*/ 3400286 h 4184058"/>
              <a:gd name="connsiteX15" fmla="*/ 53839 w 3044834"/>
              <a:gd name="connsiteY15" fmla="*/ 2572972 h 4184058"/>
              <a:gd name="connsiteX16" fmla="*/ 155439 w 3044834"/>
              <a:gd name="connsiteY16" fmla="*/ 1542458 h 4184058"/>
              <a:gd name="connsiteX17" fmla="*/ 68353 w 3044834"/>
              <a:gd name="connsiteY17" fmla="*/ 642572 h 4184058"/>
              <a:gd name="connsiteX18" fmla="*/ 68354 w 3044834"/>
              <a:gd name="connsiteY18" fmla="*/ 47486 h 4184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044834" h="4184058">
                <a:moveTo>
                  <a:pt x="68354" y="47486"/>
                </a:moveTo>
                <a:cubicBezTo>
                  <a:pt x="215916" y="-51695"/>
                  <a:pt x="631992" y="32972"/>
                  <a:pt x="953725" y="47486"/>
                </a:cubicBezTo>
                <a:cubicBezTo>
                  <a:pt x="1275458" y="62000"/>
                  <a:pt x="1686696" y="134572"/>
                  <a:pt x="1998753" y="134572"/>
                </a:cubicBezTo>
                <a:cubicBezTo>
                  <a:pt x="2310810" y="134572"/>
                  <a:pt x="2651897" y="23296"/>
                  <a:pt x="2826068" y="47486"/>
                </a:cubicBezTo>
                <a:cubicBezTo>
                  <a:pt x="3000239" y="71676"/>
                  <a:pt x="3029268" y="76515"/>
                  <a:pt x="3043782" y="279715"/>
                </a:cubicBezTo>
                <a:cubicBezTo>
                  <a:pt x="3058296" y="482915"/>
                  <a:pt x="2917991" y="915924"/>
                  <a:pt x="2913153" y="1266686"/>
                </a:cubicBezTo>
                <a:cubicBezTo>
                  <a:pt x="2908315" y="1617448"/>
                  <a:pt x="3009915" y="2026267"/>
                  <a:pt x="3014753" y="2384286"/>
                </a:cubicBezTo>
                <a:cubicBezTo>
                  <a:pt x="3019591" y="2742305"/>
                  <a:pt x="2949439" y="3139030"/>
                  <a:pt x="2942182" y="3414801"/>
                </a:cubicBezTo>
                <a:cubicBezTo>
                  <a:pt x="2934925" y="3690572"/>
                  <a:pt x="3009915" y="3917963"/>
                  <a:pt x="2971210" y="4038915"/>
                </a:cubicBezTo>
                <a:cubicBezTo>
                  <a:pt x="2932505" y="4159867"/>
                  <a:pt x="2859934" y="4128420"/>
                  <a:pt x="2709953" y="4140515"/>
                </a:cubicBezTo>
                <a:cubicBezTo>
                  <a:pt x="2559972" y="4152610"/>
                  <a:pt x="2284201" y="4104229"/>
                  <a:pt x="2071325" y="4111486"/>
                </a:cubicBezTo>
                <a:cubicBezTo>
                  <a:pt x="1858449" y="4118743"/>
                  <a:pt x="1701210" y="4184058"/>
                  <a:pt x="1432696" y="4184058"/>
                </a:cubicBezTo>
                <a:cubicBezTo>
                  <a:pt x="1164182" y="4184058"/>
                  <a:pt x="675534" y="4130838"/>
                  <a:pt x="460239" y="4111486"/>
                </a:cubicBezTo>
                <a:cubicBezTo>
                  <a:pt x="244944" y="4092134"/>
                  <a:pt x="196563" y="4186476"/>
                  <a:pt x="140925" y="4067943"/>
                </a:cubicBezTo>
                <a:cubicBezTo>
                  <a:pt x="85287" y="3949410"/>
                  <a:pt x="140924" y="3649448"/>
                  <a:pt x="126410" y="3400286"/>
                </a:cubicBezTo>
                <a:cubicBezTo>
                  <a:pt x="111896" y="3151124"/>
                  <a:pt x="49001" y="2882610"/>
                  <a:pt x="53839" y="2572972"/>
                </a:cubicBezTo>
                <a:cubicBezTo>
                  <a:pt x="58677" y="2263334"/>
                  <a:pt x="153020" y="1864191"/>
                  <a:pt x="155439" y="1542458"/>
                </a:cubicBezTo>
                <a:cubicBezTo>
                  <a:pt x="157858" y="1220725"/>
                  <a:pt x="80448" y="874801"/>
                  <a:pt x="68353" y="642572"/>
                </a:cubicBezTo>
                <a:cubicBezTo>
                  <a:pt x="56258" y="410343"/>
                  <a:pt x="-79208" y="146667"/>
                  <a:pt x="68354" y="47486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rgbClr val="4EA1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19343">
            <a:off x="752112" y="4978315"/>
            <a:ext cx="1255489" cy="1322217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3549104" y="341542"/>
            <a:ext cx="5109030" cy="791996"/>
            <a:chOff x="3549104" y="327028"/>
            <a:chExt cx="5109030" cy="791996"/>
          </a:xfrm>
        </p:grpSpPr>
        <p:sp>
          <p:nvSpPr>
            <p:cNvPr id="4" name="文本框 3"/>
            <p:cNvSpPr txBox="1"/>
            <p:nvPr/>
          </p:nvSpPr>
          <p:spPr>
            <a:xfrm>
              <a:off x="5182931" y="327028"/>
              <a:ext cx="18261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TW" altLang="en-US" sz="3200" dirty="0" smtClean="0">
                  <a:solidFill>
                    <a:prstClr val="black"/>
                  </a:solidFill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登入系統</a:t>
              </a:r>
              <a:endPara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3549104" y="833689"/>
              <a:ext cx="5109030" cy="28533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/>
                  <a:cs typeface="+mn-cs"/>
                </a:rPr>
                <a:t>The user can demonstrate on a projector or </a:t>
              </a:r>
              <a:r>
                <a:rPr kumimoji="0" lang="en-US" altLang="zh-CN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/>
                  <a:cs typeface="+mn-cs"/>
                </a:rPr>
                <a:t>computer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/>
                <a:cs typeface="+mn-cs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446971" y="2688628"/>
            <a:ext cx="2417041" cy="1811034"/>
            <a:chOff x="5354323" y="1967781"/>
            <a:chExt cx="3179421" cy="461665"/>
          </a:xfrm>
        </p:grpSpPr>
        <p:sp>
          <p:nvSpPr>
            <p:cNvPr id="7" name="矩形 6"/>
            <p:cNvSpPr/>
            <p:nvPr/>
          </p:nvSpPr>
          <p:spPr>
            <a:xfrm>
              <a:off x="5354323" y="2104851"/>
              <a:ext cx="3179421" cy="23537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步驟一、點選學校</a:t>
              </a:r>
              <a:endParaRPr lang="en-US" altLang="zh-TW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zh-TW" altLang="en-US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步驟二、輸入帳號與密碼</a:t>
              </a:r>
              <a:endParaRPr lang="en-US" altLang="zh-TW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zh-TW" altLang="en-US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步驟三、點選</a:t>
              </a:r>
              <a:r>
                <a:rPr lang="en-US" altLang="zh-TW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【</a:t>
              </a:r>
              <a:r>
                <a:rPr lang="zh-TW" altLang="en-US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登入</a:t>
              </a:r>
              <a:r>
                <a:rPr lang="en-US" altLang="zh-TW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】</a:t>
              </a:r>
            </a:p>
          </p:txBody>
        </p:sp>
        <p:sp>
          <p:nvSpPr>
            <p:cNvPr id="8" name="矩形 7"/>
            <p:cNvSpPr/>
            <p:nvPr/>
          </p:nvSpPr>
          <p:spPr>
            <a:xfrm>
              <a:off x="5354323" y="1967781"/>
              <a:ext cx="2084387" cy="461665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2000" b="1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登入步驟：</a:t>
              </a:r>
              <a:endParaRPr lang="zh-CN" altLang="en-US" sz="2000" b="1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pic>
        <p:nvPicPr>
          <p:cNvPr id="18" name="圖片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6639" y="2053543"/>
            <a:ext cx="5049452" cy="3600000"/>
          </a:xfrm>
          <a:prstGeom prst="rect">
            <a:avLst/>
          </a:prstGeom>
        </p:spPr>
      </p:pic>
      <p:grpSp>
        <p:nvGrpSpPr>
          <p:cNvPr id="35" name="群組 34"/>
          <p:cNvGrpSpPr/>
          <p:nvPr/>
        </p:nvGrpSpPr>
        <p:grpSpPr>
          <a:xfrm>
            <a:off x="5285853" y="2844862"/>
            <a:ext cx="990600" cy="1676400"/>
            <a:chOff x="4441371" y="2786743"/>
            <a:chExt cx="990600" cy="1676400"/>
          </a:xfrm>
        </p:grpSpPr>
        <p:sp>
          <p:nvSpPr>
            <p:cNvPr id="19" name="圓角矩形 18"/>
            <p:cNvSpPr/>
            <p:nvPr/>
          </p:nvSpPr>
          <p:spPr>
            <a:xfrm>
              <a:off x="4441371" y="2786743"/>
              <a:ext cx="979714" cy="506495"/>
            </a:xfrm>
            <a:prstGeom prst="roundRect">
              <a:avLst/>
            </a:prstGeom>
            <a:noFill/>
            <a:ln w="28575">
              <a:solidFill>
                <a:srgbClr val="D4195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0" name="圓角矩形 19"/>
            <p:cNvSpPr/>
            <p:nvPr/>
          </p:nvSpPr>
          <p:spPr>
            <a:xfrm>
              <a:off x="4452257" y="3396343"/>
              <a:ext cx="979714" cy="457200"/>
            </a:xfrm>
            <a:prstGeom prst="roundRect">
              <a:avLst/>
            </a:prstGeom>
            <a:noFill/>
            <a:ln w="28575">
              <a:solidFill>
                <a:srgbClr val="D4195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" name="圓角矩形 20"/>
            <p:cNvSpPr/>
            <p:nvPr/>
          </p:nvSpPr>
          <p:spPr>
            <a:xfrm>
              <a:off x="4452257" y="3937122"/>
              <a:ext cx="979714" cy="526021"/>
            </a:xfrm>
            <a:prstGeom prst="roundRect">
              <a:avLst/>
            </a:prstGeom>
            <a:noFill/>
            <a:ln w="28575">
              <a:solidFill>
                <a:srgbClr val="D4195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37" name="圖片 3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96663" y="2918109"/>
            <a:ext cx="330968" cy="360000"/>
          </a:xfrm>
          <a:prstGeom prst="rect">
            <a:avLst/>
          </a:prstGeom>
        </p:spPr>
      </p:pic>
      <p:pic>
        <p:nvPicPr>
          <p:cNvPr id="38" name="圖片 3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51373" y="3485062"/>
            <a:ext cx="394723" cy="370800"/>
          </a:xfrm>
          <a:prstGeom prst="rect">
            <a:avLst/>
          </a:prstGeom>
        </p:spPr>
      </p:pic>
      <p:pic>
        <p:nvPicPr>
          <p:cNvPr id="39" name="圖片 38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72566" y="4043461"/>
            <a:ext cx="343636" cy="37800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623772" y="2299567"/>
            <a:ext cx="265747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3" name="直線接點 22"/>
          <p:cNvCxnSpPr/>
          <p:nvPr/>
        </p:nvCxnSpPr>
        <p:spPr>
          <a:xfrm flipV="1">
            <a:off x="6345382" y="2789382"/>
            <a:ext cx="323273" cy="34174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接點 23"/>
          <p:cNvCxnSpPr>
            <a:endCxn id="26" idx="1"/>
          </p:cNvCxnSpPr>
          <p:nvPr/>
        </p:nvCxnSpPr>
        <p:spPr>
          <a:xfrm flipV="1">
            <a:off x="6377709" y="3648301"/>
            <a:ext cx="447964" cy="50863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字方塊 25"/>
          <p:cNvSpPr txBox="1"/>
          <p:nvPr/>
        </p:nvSpPr>
        <p:spPr>
          <a:xfrm>
            <a:off x="6825673" y="346363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C00000"/>
                </a:solidFill>
              </a:rPr>
              <a:t>學號</a:t>
            </a:r>
            <a:endParaRPr lang="zh-TW" altLang="en-US" b="1" dirty="0">
              <a:solidFill>
                <a:srgbClr val="C00000"/>
              </a:solidFill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6894945" y="4040908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C00000"/>
                </a:solidFill>
              </a:rPr>
              <a:t>身份證後</a:t>
            </a:r>
            <a:r>
              <a:rPr lang="en-US" altLang="zh-TW" b="1" dirty="0" smtClean="0">
                <a:solidFill>
                  <a:srgbClr val="C00000"/>
                </a:solidFill>
              </a:rPr>
              <a:t>4</a:t>
            </a:r>
            <a:r>
              <a:rPr lang="zh-TW" altLang="en-US" b="1" dirty="0" smtClean="0">
                <a:solidFill>
                  <a:srgbClr val="C00000"/>
                </a:solidFill>
              </a:rPr>
              <a:t>碼</a:t>
            </a:r>
            <a:endParaRPr lang="zh-TW" altLang="en-US" b="1" dirty="0">
              <a:solidFill>
                <a:srgbClr val="C00000"/>
              </a:solidFill>
            </a:endParaRPr>
          </a:p>
        </p:txBody>
      </p:sp>
      <p:cxnSp>
        <p:nvCxnSpPr>
          <p:cNvPr id="33" name="直線接點 32"/>
          <p:cNvCxnSpPr/>
          <p:nvPr/>
        </p:nvCxnSpPr>
        <p:spPr>
          <a:xfrm flipV="1">
            <a:off x="6354618" y="4221088"/>
            <a:ext cx="533470" cy="4611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2842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>
            <a:off x="3549104" y="341542"/>
            <a:ext cx="5109030" cy="791996"/>
            <a:chOff x="3549104" y="327028"/>
            <a:chExt cx="5109030" cy="791996"/>
          </a:xfrm>
        </p:grpSpPr>
        <p:sp>
          <p:nvSpPr>
            <p:cNvPr id="14" name="文本框 13"/>
            <p:cNvSpPr txBox="1"/>
            <p:nvPr/>
          </p:nvSpPr>
          <p:spPr>
            <a:xfrm>
              <a:off x="6003631" y="327028"/>
              <a:ext cx="184730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549104" y="833689"/>
              <a:ext cx="5109030" cy="28533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/>
                  <a:cs typeface="+mn-cs"/>
                </a:rPr>
                <a:t>The user can demonstrate on a projector or </a:t>
              </a:r>
              <a:r>
                <a:rPr kumimoji="0" lang="en-US" altLang="zh-CN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/>
                  <a:cs typeface="+mn-cs"/>
                </a:rPr>
                <a:t>computer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/>
                <a:cs typeface="+mn-cs"/>
              </a:endParaRPr>
            </a:p>
          </p:txBody>
        </p:sp>
      </p:grpSp>
      <p:pic>
        <p:nvPicPr>
          <p:cNvPr id="25" name="图片 2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911592">
            <a:off x="1429018" y="4635102"/>
            <a:ext cx="1035342" cy="721259"/>
          </a:xfrm>
          <a:prstGeom prst="rect">
            <a:avLst/>
          </a:prstGeom>
        </p:spPr>
      </p:pic>
      <p:sp>
        <p:nvSpPr>
          <p:cNvPr id="31" name="文本框 8"/>
          <p:cNvSpPr txBox="1"/>
          <p:nvPr/>
        </p:nvSpPr>
        <p:spPr>
          <a:xfrm>
            <a:off x="4238762" y="341542"/>
            <a:ext cx="3714478" cy="58477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主功能畫面</a:t>
            </a:r>
            <a:r>
              <a:rPr kumimoji="0" lang="en-US" altLang="zh-TW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-</a:t>
            </a:r>
            <a:r>
              <a:rPr lang="zh-TW" altLang="en-US" sz="3200" dirty="0" smtClean="0">
                <a:solidFill>
                  <a:prstClr val="black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學</a:t>
            </a:r>
            <a:r>
              <a:rPr lang="zh-TW" altLang="en-US" sz="3200" dirty="0">
                <a:solidFill>
                  <a:prstClr val="black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生</a:t>
            </a:r>
            <a:r>
              <a:rPr kumimoji="0" lang="zh-TW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端</a:t>
            </a:r>
            <a:endParaRPr kumimoji="0" lang="zh-CN" altLang="en-US" sz="32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汉仪夏日体W" panose="00020600040101010101" pitchFamily="18" charset="-122"/>
              <a:ea typeface="汉仪夏日体W" panose="00020600040101010101" pitchFamily="18" charset="-122"/>
              <a:cs typeface="经典综艺体简" panose="02010609000101010101" pitchFamily="49" charset="-122"/>
            </a:endParaRPr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3631" y="1432978"/>
            <a:ext cx="10800000" cy="2075183"/>
          </a:xfrm>
          <a:prstGeom prst="rect">
            <a:avLst/>
          </a:prstGeom>
        </p:spPr>
      </p:pic>
      <p:grpSp>
        <p:nvGrpSpPr>
          <p:cNvPr id="32" name="组合 5"/>
          <p:cNvGrpSpPr/>
          <p:nvPr/>
        </p:nvGrpSpPr>
        <p:grpSpPr>
          <a:xfrm>
            <a:off x="2620845" y="4295252"/>
            <a:ext cx="6183293" cy="1461031"/>
            <a:chOff x="5354323" y="1967781"/>
            <a:chExt cx="3179421" cy="372443"/>
          </a:xfrm>
        </p:grpSpPr>
        <p:sp>
          <p:nvSpPr>
            <p:cNvPr id="33" name="矩形 32"/>
            <p:cNvSpPr/>
            <p:nvPr/>
          </p:nvSpPr>
          <p:spPr>
            <a:xfrm>
              <a:off x="5354323" y="2104851"/>
              <a:ext cx="3179421" cy="23537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TW" sz="15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1</a:t>
              </a:r>
              <a:r>
                <a:rPr lang="zh-TW" altLang="en-US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、系統功能清單</a:t>
              </a:r>
              <a:r>
                <a:rPr lang="zh-TW" altLang="en-US" sz="15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視窗</a:t>
              </a:r>
              <a:endParaRPr lang="en-US" altLang="zh-TW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sz="15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2</a:t>
              </a:r>
              <a:r>
                <a:rPr lang="zh-TW" altLang="en-US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、系統功能顯示畫面</a:t>
              </a:r>
              <a:endParaRPr lang="en-US" altLang="zh-TW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  <a:p>
              <a:pPr>
                <a:lnSpc>
                  <a:spcPct val="120000"/>
                </a:lnSpc>
              </a:pPr>
              <a:r>
                <a:rPr lang="en-US" altLang="zh-TW" sz="1500" dirty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3</a:t>
              </a:r>
              <a:r>
                <a:rPr lang="zh-TW" altLang="en-US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、系統</a:t>
              </a:r>
              <a:r>
                <a:rPr lang="en-US" altLang="zh-TW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【</a:t>
              </a:r>
              <a:r>
                <a:rPr lang="zh-TW" altLang="en-US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登出</a:t>
              </a:r>
              <a:r>
                <a:rPr lang="en-US" altLang="zh-TW" sz="1500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】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5354323" y="1967781"/>
              <a:ext cx="2721409" cy="117687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sz="2000" b="1" dirty="0" smtClean="0">
                  <a:latin typeface="汉仪夏日体W" panose="00020600040101010101" pitchFamily="18" charset="-122"/>
                  <a:ea typeface="汉仪夏日体W" panose="00020600040101010101" pitchFamily="18" charset="-122"/>
                </a:rPr>
                <a:t>畫面說明：</a:t>
              </a:r>
              <a:endParaRPr lang="zh-CN" altLang="en-US" sz="2000" b="1" dirty="0">
                <a:latin typeface="汉仪夏日体W" panose="00020600040101010101" pitchFamily="18" charset="-122"/>
                <a:ea typeface="汉仪夏日体W" panose="00020600040101010101" pitchFamily="18" charset="-122"/>
              </a:endParaRPr>
            </a:p>
          </p:txBody>
        </p:sp>
      </p:grpSp>
      <p:pic>
        <p:nvPicPr>
          <p:cNvPr id="36" name="圖片 3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6560" y="1891110"/>
            <a:ext cx="331429" cy="360000"/>
          </a:xfrm>
          <a:prstGeom prst="rect">
            <a:avLst/>
          </a:prstGeom>
        </p:spPr>
      </p:pic>
      <p:pic>
        <p:nvPicPr>
          <p:cNvPr id="37" name="圖片 3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158802" y="2241873"/>
            <a:ext cx="330000" cy="396000"/>
          </a:xfrm>
          <a:prstGeom prst="rect">
            <a:avLst/>
          </a:prstGeom>
        </p:spPr>
      </p:pic>
      <p:pic>
        <p:nvPicPr>
          <p:cNvPr id="38" name="圖片 3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0185772" y="990691"/>
            <a:ext cx="373371" cy="396000"/>
          </a:xfrm>
          <a:prstGeom prst="rect">
            <a:avLst/>
          </a:prstGeom>
        </p:spPr>
      </p:pic>
      <p:sp>
        <p:nvSpPr>
          <p:cNvPr id="11" name="圓角矩形 10"/>
          <p:cNvSpPr/>
          <p:nvPr/>
        </p:nvSpPr>
        <p:spPr>
          <a:xfrm>
            <a:off x="603631" y="1785257"/>
            <a:ext cx="963912" cy="1110343"/>
          </a:xfrm>
          <a:prstGeom prst="roundRect">
            <a:avLst/>
          </a:prstGeom>
          <a:noFill/>
          <a:ln w="28575">
            <a:solidFill>
              <a:srgbClr val="D419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圓角矩形 40"/>
          <p:cNvSpPr/>
          <p:nvPr/>
        </p:nvSpPr>
        <p:spPr>
          <a:xfrm>
            <a:off x="9879615" y="1391565"/>
            <a:ext cx="1513130" cy="295724"/>
          </a:xfrm>
          <a:prstGeom prst="roundRect">
            <a:avLst/>
          </a:prstGeom>
          <a:noFill/>
          <a:ln w="28575">
            <a:solidFill>
              <a:srgbClr val="D419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87781" y="1817052"/>
            <a:ext cx="4232275" cy="1656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圓角矩形 38"/>
          <p:cNvSpPr/>
          <p:nvPr/>
        </p:nvSpPr>
        <p:spPr>
          <a:xfrm>
            <a:off x="2620846" y="1822202"/>
            <a:ext cx="4287954" cy="1641434"/>
          </a:xfrm>
          <a:prstGeom prst="roundRect">
            <a:avLst/>
          </a:prstGeom>
          <a:noFill/>
          <a:ln w="28575">
            <a:solidFill>
              <a:srgbClr val="D419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217749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3549104" y="341542"/>
            <a:ext cx="5109030" cy="791996"/>
            <a:chOff x="3549104" y="327028"/>
            <a:chExt cx="5109030" cy="791996"/>
          </a:xfrm>
        </p:grpSpPr>
        <p:sp>
          <p:nvSpPr>
            <p:cNvPr id="16" name="文本框 15"/>
            <p:cNvSpPr txBox="1"/>
            <p:nvPr/>
          </p:nvSpPr>
          <p:spPr>
            <a:xfrm>
              <a:off x="5182928" y="327028"/>
              <a:ext cx="18261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320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汉仪夏日体W" panose="00020600040101010101" pitchFamily="18" charset="-122"/>
                  <a:ea typeface="汉仪夏日体W" panose="00020600040101010101" pitchFamily="18" charset="-122"/>
                  <a:cs typeface="经典综艺体简" panose="02010609000101010101" pitchFamily="49" charset="-122"/>
                </a:rPr>
                <a:t>考科選填</a:t>
              </a:r>
              <a:endParaRPr kumimoji="0" lang="zh-CN" altLang="en-US" sz="32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3549104" y="833689"/>
              <a:ext cx="5109030" cy="285335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14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/>
                  <a:cs typeface="+mn-cs"/>
                </a:rPr>
                <a:t>The user can demonstrate on a projector or </a:t>
              </a:r>
              <a:r>
                <a:rPr kumimoji="0" lang="en-US" altLang="zh-CN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entury Gothic" panose="020B0502020202020204" pitchFamily="34" charset="0"/>
                  <a:ea typeface="微软雅黑"/>
                  <a:cs typeface="+mn-cs"/>
                </a:rPr>
                <a:t>computer</a:t>
              </a:r>
              <a:endPara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entury Gothic" panose="020B0502020202020204" pitchFamily="34" charset="0"/>
                <a:ea typeface="微软雅黑"/>
                <a:cs typeface="+mn-cs"/>
              </a:endParaRPr>
            </a:p>
          </p:txBody>
        </p:sp>
      </p:grpSp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6798" y="1367171"/>
            <a:ext cx="10058400" cy="2841594"/>
          </a:xfrm>
          <a:prstGeom prst="rect">
            <a:avLst/>
          </a:prstGeom>
        </p:spPr>
      </p:pic>
      <p:pic>
        <p:nvPicPr>
          <p:cNvPr id="30" name="图片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8903757">
            <a:off x="2420525" y="4613988"/>
            <a:ext cx="1009808" cy="1254172"/>
          </a:xfrm>
          <a:prstGeom prst="rect">
            <a:avLst/>
          </a:prstGeom>
        </p:spPr>
      </p:pic>
      <p:sp>
        <p:nvSpPr>
          <p:cNvPr id="5" name="圓角矩形 4"/>
          <p:cNvSpPr/>
          <p:nvPr/>
        </p:nvSpPr>
        <p:spPr>
          <a:xfrm>
            <a:off x="1066798" y="1740877"/>
            <a:ext cx="753210" cy="290146"/>
          </a:xfrm>
          <a:prstGeom prst="roundRect">
            <a:avLst/>
          </a:prstGeom>
          <a:noFill/>
          <a:ln w="28575">
            <a:solidFill>
              <a:srgbClr val="D419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圓角矩形 30"/>
          <p:cNvSpPr/>
          <p:nvPr/>
        </p:nvSpPr>
        <p:spPr>
          <a:xfrm>
            <a:off x="3188675" y="3217985"/>
            <a:ext cx="7845671" cy="281356"/>
          </a:xfrm>
          <a:prstGeom prst="roundRect">
            <a:avLst/>
          </a:prstGeom>
          <a:noFill/>
          <a:ln w="28575">
            <a:solidFill>
              <a:srgbClr val="D419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圓角矩形 31"/>
          <p:cNvSpPr/>
          <p:nvPr/>
        </p:nvSpPr>
        <p:spPr>
          <a:xfrm>
            <a:off x="6542940" y="3543301"/>
            <a:ext cx="438154" cy="198465"/>
          </a:xfrm>
          <a:prstGeom prst="roundRect">
            <a:avLst/>
          </a:prstGeom>
          <a:noFill/>
          <a:ln w="28575">
            <a:solidFill>
              <a:srgbClr val="D419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圓角矩形 32"/>
          <p:cNvSpPr/>
          <p:nvPr/>
        </p:nvSpPr>
        <p:spPr>
          <a:xfrm>
            <a:off x="7113110" y="3556355"/>
            <a:ext cx="438154" cy="198465"/>
          </a:xfrm>
          <a:prstGeom prst="roundRect">
            <a:avLst/>
          </a:prstGeom>
          <a:noFill/>
          <a:ln w="28575">
            <a:solidFill>
              <a:srgbClr val="D419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4" name="圖片 3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8458" y="1740877"/>
            <a:ext cx="314555" cy="312366"/>
          </a:xfrm>
          <a:prstGeom prst="rect">
            <a:avLst/>
          </a:prstGeom>
        </p:spPr>
      </p:pic>
      <p:pic>
        <p:nvPicPr>
          <p:cNvPr id="35" name="圖片 34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78826" y="2787968"/>
            <a:ext cx="330000" cy="396000"/>
          </a:xfrm>
          <a:prstGeom prst="rect">
            <a:avLst/>
          </a:prstGeom>
        </p:spPr>
      </p:pic>
      <p:pic>
        <p:nvPicPr>
          <p:cNvPr id="36" name="圖片 3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37553" y="3499341"/>
            <a:ext cx="373371" cy="396000"/>
          </a:xfrm>
          <a:prstGeom prst="rect">
            <a:avLst/>
          </a:prstGeom>
        </p:spPr>
      </p:pic>
      <p:pic>
        <p:nvPicPr>
          <p:cNvPr id="37" name="圖片 36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683280" y="3543301"/>
            <a:ext cx="383906" cy="378000"/>
          </a:xfrm>
          <a:prstGeom prst="rect">
            <a:avLst/>
          </a:prstGeom>
        </p:spPr>
      </p:pic>
      <p:sp>
        <p:nvSpPr>
          <p:cNvPr id="38" name="矩形 37"/>
          <p:cNvSpPr/>
          <p:nvPr/>
        </p:nvSpPr>
        <p:spPr>
          <a:xfrm>
            <a:off x="3670370" y="4859250"/>
            <a:ext cx="6183293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</a:pPr>
            <a:r>
              <a:rPr lang="zh-TW" altLang="en-US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步驟一、點選</a:t>
            </a:r>
            <a:r>
              <a:rPr lang="en-US" altLang="zh-TW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【</a:t>
            </a:r>
            <a:r>
              <a:rPr lang="zh-TW" altLang="en-US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考科選填</a:t>
            </a:r>
            <a:r>
              <a:rPr lang="en-US" altLang="zh-TW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】</a:t>
            </a:r>
          </a:p>
          <a:p>
            <a:pPr>
              <a:lnSpc>
                <a:spcPct val="120000"/>
              </a:lnSpc>
            </a:pPr>
            <a:r>
              <a:rPr lang="zh-TW" altLang="en-US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步驟二、進行選填勾選，如</a:t>
            </a:r>
            <a:r>
              <a:rPr lang="zh-TW" altLang="en-US" sz="1500" b="1" dirty="0" smtClean="0">
                <a:solidFill>
                  <a:srgbClr val="FF0000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</a:rPr>
              <a:t>無法取消的</a:t>
            </a:r>
            <a:r>
              <a:rPr lang="zh-TW" altLang="en-US" sz="1500" b="1" dirty="0">
                <a:solidFill>
                  <a:srgbClr val="FF0000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</a:rPr>
              <a:t>勾</a:t>
            </a:r>
            <a:r>
              <a:rPr lang="zh-TW" altLang="en-US" sz="1500" b="1" dirty="0" smtClean="0">
                <a:solidFill>
                  <a:srgbClr val="FF0000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</a:rPr>
              <a:t>選代表為必選考科</a:t>
            </a:r>
            <a:endParaRPr lang="en-US" altLang="zh-TW" sz="1500" dirty="0" smtClean="0">
              <a:latin typeface="汉仪夏日体W" panose="00020600040101010101" pitchFamily="18" charset="-122"/>
              <a:ea typeface="汉仪夏日体W" panose="00020600040101010101" pitchFamily="18" charset="-122"/>
            </a:endParaRPr>
          </a:p>
          <a:p>
            <a:pPr>
              <a:lnSpc>
                <a:spcPct val="120000"/>
              </a:lnSpc>
            </a:pPr>
            <a:r>
              <a:rPr lang="zh-TW" altLang="en-US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步驟三、勾選完畢後，點選</a:t>
            </a:r>
            <a:r>
              <a:rPr lang="en-US" altLang="zh-TW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【</a:t>
            </a:r>
            <a:r>
              <a:rPr lang="zh-TW" altLang="en-US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儲存</a:t>
            </a:r>
            <a:r>
              <a:rPr lang="en-US" altLang="zh-TW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】</a:t>
            </a:r>
            <a:r>
              <a:rPr lang="zh-TW" altLang="en-US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按鈕</a:t>
            </a:r>
            <a:endParaRPr lang="en-US" altLang="zh-TW" sz="1500" dirty="0" smtClean="0">
              <a:latin typeface="汉仪夏日体W" panose="00020600040101010101" pitchFamily="18" charset="-122"/>
              <a:ea typeface="汉仪夏日体W" panose="00020600040101010101" pitchFamily="18" charset="-122"/>
            </a:endParaRPr>
          </a:p>
          <a:p>
            <a:pPr>
              <a:lnSpc>
                <a:spcPct val="120000"/>
              </a:lnSpc>
            </a:pPr>
            <a:r>
              <a:rPr lang="zh-TW" altLang="en-US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步驟四、儲存完畢後，</a:t>
            </a:r>
            <a:r>
              <a:rPr lang="zh-TW" altLang="en-US" sz="1500" dirty="0">
                <a:latin typeface="汉仪夏日体W" panose="00020600040101010101" pitchFamily="18" charset="-122"/>
                <a:ea typeface="汉仪夏日体W" panose="00020600040101010101" pitchFamily="18" charset="-122"/>
              </a:rPr>
              <a:t>點選</a:t>
            </a:r>
            <a:r>
              <a:rPr lang="en-US" altLang="zh-TW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【</a:t>
            </a:r>
            <a:r>
              <a:rPr lang="zh-TW" altLang="en-US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列</a:t>
            </a:r>
            <a:r>
              <a:rPr lang="zh-TW" altLang="en-US" sz="1500" dirty="0">
                <a:latin typeface="汉仪夏日体W" panose="00020600040101010101" pitchFamily="18" charset="-122"/>
                <a:ea typeface="汉仪夏日体W" panose="00020600040101010101" pitchFamily="18" charset="-122"/>
              </a:rPr>
              <a:t>印</a:t>
            </a:r>
            <a:r>
              <a:rPr lang="en-US" altLang="zh-TW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】</a:t>
            </a:r>
            <a:r>
              <a:rPr lang="zh-TW" altLang="en-US" sz="1500" dirty="0" smtClean="0">
                <a:latin typeface="汉仪夏日体W" panose="00020600040101010101" pitchFamily="18" charset="-122"/>
                <a:ea typeface="汉仪夏日体W" panose="00020600040101010101" pitchFamily="18" charset="-122"/>
              </a:rPr>
              <a:t>按鈕，將選填確認單列印</a:t>
            </a:r>
            <a:endParaRPr lang="en-US" altLang="zh-TW" sz="1500" dirty="0">
              <a:latin typeface="汉仪夏日体W" panose="00020600040101010101" pitchFamily="18" charset="-122"/>
              <a:ea typeface="汉仪夏日体W" panose="00020600040101010101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495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3631228" y="2789875"/>
            <a:ext cx="4929555" cy="132343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80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學測</a:t>
            </a:r>
            <a:r>
              <a:rPr lang="zh-TW" altLang="en-US" sz="8000" dirty="0" smtClean="0">
                <a:solidFill>
                  <a:prstClr val="black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加油</a:t>
            </a:r>
            <a:r>
              <a:rPr lang="en-US" altLang="zh-TW" sz="8000" dirty="0" smtClean="0">
                <a:solidFill>
                  <a:prstClr val="black"/>
                </a:solidFill>
                <a:latin typeface="汉仪夏日体W" panose="00020600040101010101" pitchFamily="18" charset="-122"/>
                <a:ea typeface="汉仪夏日体W" panose="00020600040101010101" pitchFamily="18" charset="-122"/>
                <a:cs typeface="经典综艺体简" panose="02010609000101010101" pitchFamily="49" charset="-122"/>
              </a:rPr>
              <a:t>!!</a:t>
            </a:r>
            <a:endParaRPr kumimoji="0" lang="zh-CN" altLang="en-US" sz="80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汉仪夏日体W" panose="00020600040101010101" pitchFamily="18" charset="-122"/>
              <a:ea typeface="汉仪夏日体W" panose="00020600040101010101" pitchFamily="18" charset="-122"/>
              <a:cs typeface="经典综艺体简" panose="0201060900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0030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包图主题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包图主题2" id="{50CFA792-C506-47E4-B272-6A6183483AB3}" vid="{CC1AE437-2F7F-4319-9F22-408F5F8C346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355</TotalTime>
  <Words>172</Words>
  <Application>Microsoft Office PowerPoint</Application>
  <PresentationFormat>自訂</PresentationFormat>
  <Paragraphs>29</Paragraphs>
  <Slides>5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包图主题2</vt:lpstr>
      <vt:lpstr>投影片 1</vt:lpstr>
      <vt:lpstr>投影片 2</vt:lpstr>
      <vt:lpstr>投影片 3</vt:lpstr>
      <vt:lpstr>投影片 4</vt:lpstr>
      <vt:lpstr>投影片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Administrator</cp:lastModifiedBy>
  <cp:revision>64</cp:revision>
  <dcterms:created xsi:type="dcterms:W3CDTF">2017-08-11T09:57:51Z</dcterms:created>
  <dcterms:modified xsi:type="dcterms:W3CDTF">2018-10-03T02:20:30Z</dcterms:modified>
</cp:coreProperties>
</file>