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3048" y="-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pPr/>
              <a:t>2018/11/7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Administrator</cp:lastModifiedBy>
  <cp:revision>43</cp:revision>
  <cp:lastPrinted>2018-04-27T04:31:10Z</cp:lastPrinted>
  <dcterms:created xsi:type="dcterms:W3CDTF">2009-11-03T13:35:13Z</dcterms:created>
  <dcterms:modified xsi:type="dcterms:W3CDTF">2018-11-07T00:28:07Z</dcterms:modified>
</cp:coreProperties>
</file>